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media1.mp4" ContentType="video/unknown"/>
  <Override PartName="/ppt/media/image4.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b="def" i="def"/>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2" name="Shape 112"/>
          <p:cNvSpPr/>
          <p:nvPr>
            <p:ph type="sldImg"/>
          </p:nvPr>
        </p:nvSpPr>
        <p:spPr>
          <a:xfrm>
            <a:off x="1143000" y="685800"/>
            <a:ext cx="4572000" cy="3429000"/>
          </a:xfrm>
          <a:prstGeom prst="rect">
            <a:avLst/>
          </a:prstGeom>
        </p:spPr>
        <p:txBody>
          <a:bodyPr/>
          <a:lstStyle/>
          <a:p>
            <a:pPr/>
          </a:p>
        </p:txBody>
      </p:sp>
      <p:sp>
        <p:nvSpPr>
          <p:cNvPr id="113" name="Shape 113"/>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400">
        <a:latin typeface="+mj-lt"/>
        <a:ea typeface="+mj-ea"/>
        <a:cs typeface="+mj-cs"/>
        <a:sym typeface="Arial"/>
      </a:defRPr>
    </a:lvl1pPr>
    <a:lvl2pPr indent="228600" latinLnBrk="0">
      <a:defRPr sz="1400">
        <a:latin typeface="+mj-lt"/>
        <a:ea typeface="+mj-ea"/>
        <a:cs typeface="+mj-cs"/>
        <a:sym typeface="Arial"/>
      </a:defRPr>
    </a:lvl2pPr>
    <a:lvl3pPr indent="457200" latinLnBrk="0">
      <a:defRPr sz="1400">
        <a:latin typeface="+mj-lt"/>
        <a:ea typeface="+mj-ea"/>
        <a:cs typeface="+mj-cs"/>
        <a:sym typeface="Arial"/>
      </a:defRPr>
    </a:lvl3pPr>
    <a:lvl4pPr indent="685800" latinLnBrk="0">
      <a:defRPr sz="1400">
        <a:latin typeface="+mj-lt"/>
        <a:ea typeface="+mj-ea"/>
        <a:cs typeface="+mj-cs"/>
        <a:sym typeface="Arial"/>
      </a:defRPr>
    </a:lvl4pPr>
    <a:lvl5pPr indent="914400" latinLnBrk="0">
      <a:defRPr sz="1400">
        <a:latin typeface="+mj-lt"/>
        <a:ea typeface="+mj-ea"/>
        <a:cs typeface="+mj-cs"/>
        <a:sym typeface="Arial"/>
      </a:defRPr>
    </a:lvl5pPr>
    <a:lvl6pPr indent="1143000" latinLnBrk="0">
      <a:defRPr sz="1400">
        <a:latin typeface="+mj-lt"/>
        <a:ea typeface="+mj-ea"/>
        <a:cs typeface="+mj-cs"/>
        <a:sym typeface="Arial"/>
      </a:defRPr>
    </a:lvl6pPr>
    <a:lvl7pPr indent="1371600" latinLnBrk="0">
      <a:defRPr sz="1400">
        <a:latin typeface="+mj-lt"/>
        <a:ea typeface="+mj-ea"/>
        <a:cs typeface="+mj-cs"/>
        <a:sym typeface="Arial"/>
      </a:defRPr>
    </a:lvl7pPr>
    <a:lvl8pPr indent="1600200" latinLnBrk="0">
      <a:defRPr sz="1400">
        <a:latin typeface="+mj-lt"/>
        <a:ea typeface="+mj-ea"/>
        <a:cs typeface="+mj-cs"/>
        <a:sym typeface="Arial"/>
      </a:defRPr>
    </a:lvl8pPr>
    <a:lvl9pPr indent="1828800" latinLnBrk="0">
      <a:defRPr sz="1400">
        <a:latin typeface="+mj-lt"/>
        <a:ea typeface="+mj-ea"/>
        <a:cs typeface="+mj-cs"/>
        <a:sym typeface="Arial"/>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Title Text"/>
          <p:cNvSpPr txBox="1"/>
          <p:nvPr>
            <p:ph type="title"/>
          </p:nvPr>
        </p:nvSpPr>
        <p:spPr>
          <a:xfrm>
            <a:off x="1143000" y="1122362"/>
            <a:ext cx="6858000" cy="2387601"/>
          </a:xfrm>
          <a:prstGeom prst="rect">
            <a:avLst/>
          </a:prstGeom>
        </p:spPr>
        <p:txBody>
          <a:bodyPr anchor="b"/>
          <a:lstStyle>
            <a:lvl1pPr algn="ctr">
              <a:defRPr sz="4500"/>
            </a:lvl1pPr>
          </a:lstStyle>
          <a:p>
            <a:pPr/>
            <a:r>
              <a:t>Title Text</a:t>
            </a:r>
          </a:p>
        </p:txBody>
      </p:sp>
      <p:sp>
        <p:nvSpPr>
          <p:cNvPr id="12" name="Body Level One…"/>
          <p:cNvSpPr txBox="1"/>
          <p:nvPr>
            <p:ph type="body" sz="quarter" idx="1"/>
          </p:nvPr>
        </p:nvSpPr>
        <p:spPr>
          <a:xfrm>
            <a:off x="1143000" y="3602037"/>
            <a:ext cx="6858000" cy="1655763"/>
          </a:xfrm>
          <a:prstGeom prst="rect">
            <a:avLst/>
          </a:prstGeom>
        </p:spPr>
        <p:txBody>
          <a:bodyPr/>
          <a:lstStyle>
            <a:lvl1pPr marL="361950" indent="-266700" algn="ctr">
              <a:buClrTx/>
              <a:buSzTx/>
              <a:buFontTx/>
              <a:buNone/>
              <a:defRPr sz="1800"/>
            </a:lvl1pPr>
            <a:lvl2pPr marL="361950" indent="209550" algn="ctr">
              <a:buClrTx/>
              <a:buSzTx/>
              <a:buFontTx/>
              <a:buNone/>
              <a:defRPr sz="1800"/>
            </a:lvl2pPr>
            <a:lvl3pPr marL="361950" indent="685800" algn="ctr">
              <a:buClrTx/>
              <a:buSzTx/>
              <a:buFontTx/>
              <a:buNone/>
              <a:defRPr sz="1800"/>
            </a:lvl3pPr>
            <a:lvl4pPr marL="361950" indent="1152525" algn="ctr">
              <a:buClrTx/>
              <a:buSzTx/>
              <a:buFontTx/>
              <a:buNone/>
              <a:defRPr sz="1800"/>
            </a:lvl4pPr>
            <a:lvl5pPr marL="361950" indent="1609725" algn="ctr">
              <a:buClrTx/>
              <a:buSzTx/>
              <a:buFontTx/>
              <a:buNone/>
              <a:defRPr sz="18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2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_OBJECTS_WITH_TEXT">
    <p:spTree>
      <p:nvGrpSpPr>
        <p:cNvPr id="1" name=""/>
        <p:cNvGrpSpPr/>
        <p:nvPr/>
      </p:nvGrpSpPr>
      <p:grpSpPr>
        <a:xfrm>
          <a:off x="0" y="0"/>
          <a:ext cx="0" cy="0"/>
          <a:chOff x="0" y="0"/>
          <a:chExt cx="0" cy="0"/>
        </a:xfrm>
      </p:grpSpPr>
      <p:sp>
        <p:nvSpPr>
          <p:cNvPr id="27" name="Title Text"/>
          <p:cNvSpPr txBox="1"/>
          <p:nvPr>
            <p:ph type="title"/>
          </p:nvPr>
        </p:nvSpPr>
        <p:spPr>
          <a:xfrm>
            <a:off x="629841" y="365125"/>
            <a:ext cx="7886701" cy="1325564"/>
          </a:xfrm>
          <a:prstGeom prst="rect">
            <a:avLst/>
          </a:prstGeom>
        </p:spPr>
        <p:txBody>
          <a:bodyPr/>
          <a:lstStyle/>
          <a:p>
            <a:pPr/>
            <a:r>
              <a:t>Title Text</a:t>
            </a:r>
          </a:p>
        </p:txBody>
      </p:sp>
      <p:sp>
        <p:nvSpPr>
          <p:cNvPr id="28" name="Body Level One…"/>
          <p:cNvSpPr txBox="1"/>
          <p:nvPr>
            <p:ph type="body" sz="quarter" idx="1"/>
          </p:nvPr>
        </p:nvSpPr>
        <p:spPr>
          <a:xfrm>
            <a:off x="629841" y="1681163"/>
            <a:ext cx="3868341" cy="823913"/>
          </a:xfrm>
          <a:prstGeom prst="rect">
            <a:avLst/>
          </a:prstGeom>
        </p:spPr>
        <p:txBody>
          <a:bodyPr anchor="b"/>
          <a:lstStyle>
            <a:lvl1pPr marL="228600" indent="0">
              <a:buClrTx/>
              <a:buSzTx/>
              <a:buFontTx/>
              <a:buNone/>
              <a:defRPr b="1" sz="1800"/>
            </a:lvl1pPr>
            <a:lvl2pPr marL="228600" indent="457200">
              <a:buClrTx/>
              <a:buSzTx/>
              <a:buFontTx/>
              <a:buNone/>
              <a:defRPr b="1" sz="1800"/>
            </a:lvl2pPr>
            <a:lvl3pPr marL="228600" indent="914400">
              <a:buClrTx/>
              <a:buSzTx/>
              <a:buFontTx/>
              <a:buNone/>
              <a:defRPr b="1" sz="1800"/>
            </a:lvl3pPr>
            <a:lvl4pPr marL="228600" indent="1371600">
              <a:buClrTx/>
              <a:buSzTx/>
              <a:buFontTx/>
              <a:buNone/>
              <a:defRPr b="1" sz="1800"/>
            </a:lvl4pPr>
            <a:lvl5pPr marL="228600" indent="1828800">
              <a:buClrTx/>
              <a:buSzTx/>
              <a:buFontTx/>
              <a:buNone/>
              <a:defRPr b="1" sz="1800"/>
            </a:lvl5pPr>
          </a:lstStyle>
          <a:p>
            <a:pPr/>
            <a:r>
              <a:t>Body Level One</a:t>
            </a:r>
          </a:p>
          <a:p>
            <a:pPr lvl="1"/>
            <a:r>
              <a:t>Body Level Two</a:t>
            </a:r>
          </a:p>
          <a:p>
            <a:pPr lvl="2"/>
            <a:r>
              <a:t>Body Level Three</a:t>
            </a:r>
          </a:p>
          <a:p>
            <a:pPr lvl="3"/>
            <a:r>
              <a:t>Body Level Four</a:t>
            </a:r>
          </a:p>
          <a:p>
            <a:pPr lvl="4"/>
            <a:r>
              <a:t>Body Level Five</a:t>
            </a:r>
          </a:p>
        </p:txBody>
      </p:sp>
      <p:sp>
        <p:nvSpPr>
          <p:cNvPr id="29" name="Google Shape;28;p14"/>
          <p:cNvSpPr txBox="1"/>
          <p:nvPr>
            <p:ph type="body" sz="half" idx="21"/>
          </p:nvPr>
        </p:nvSpPr>
        <p:spPr>
          <a:xfrm>
            <a:off x="629841" y="2505075"/>
            <a:ext cx="3868341" cy="3684588"/>
          </a:xfrm>
          <a:prstGeom prst="rect">
            <a:avLst/>
          </a:prstGeom>
        </p:spPr>
        <p:txBody>
          <a:bodyPr/>
          <a:lstStyle/>
          <a:p>
            <a:pPr indent="-342900"/>
          </a:p>
        </p:txBody>
      </p:sp>
      <p:sp>
        <p:nvSpPr>
          <p:cNvPr id="30" name="Google Shape;29;p14"/>
          <p:cNvSpPr txBox="1"/>
          <p:nvPr>
            <p:ph type="body" sz="quarter" idx="22"/>
          </p:nvPr>
        </p:nvSpPr>
        <p:spPr>
          <a:xfrm>
            <a:off x="4629150" y="1681163"/>
            <a:ext cx="3887392" cy="823913"/>
          </a:xfrm>
          <a:prstGeom prst="rect">
            <a:avLst/>
          </a:prstGeom>
        </p:spPr>
        <p:txBody>
          <a:bodyPr anchor="b"/>
          <a:lstStyle/>
          <a:p>
            <a:pPr marL="228600" indent="0">
              <a:buClrTx/>
              <a:buSzTx/>
              <a:buFontTx/>
              <a:buNone/>
              <a:defRPr b="1" sz="1800"/>
            </a:pPr>
          </a:p>
        </p:txBody>
      </p:sp>
      <p:sp>
        <p:nvSpPr>
          <p:cNvPr id="31" name="Google Shape;30;p14"/>
          <p:cNvSpPr txBox="1"/>
          <p:nvPr>
            <p:ph type="body" sz="half" idx="23"/>
          </p:nvPr>
        </p:nvSpPr>
        <p:spPr>
          <a:xfrm>
            <a:off x="4629150" y="2505075"/>
            <a:ext cx="3887392" cy="3684588"/>
          </a:xfrm>
          <a:prstGeom prst="rect">
            <a:avLst/>
          </a:prstGeom>
        </p:spPr>
        <p:txBody>
          <a:bodyPr/>
          <a:lstStyle/>
          <a:p>
            <a:pPr indent="-342900"/>
          </a:p>
        </p:txBody>
      </p:sp>
      <p:sp>
        <p:nvSpPr>
          <p:cNvPr id="3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OBJECT">
    <p:spTree>
      <p:nvGrpSpPr>
        <p:cNvPr id="1" name=""/>
        <p:cNvGrpSpPr/>
        <p:nvPr/>
      </p:nvGrpSpPr>
      <p:grpSpPr>
        <a:xfrm>
          <a:off x="0" y="0"/>
          <a:ext cx="0" cy="0"/>
          <a:chOff x="0" y="0"/>
          <a:chExt cx="0" cy="0"/>
        </a:xfrm>
      </p:grpSpPr>
      <p:sp>
        <p:nvSpPr>
          <p:cNvPr id="39" name="Title Text"/>
          <p:cNvSpPr txBox="1"/>
          <p:nvPr>
            <p:ph type="title"/>
          </p:nvPr>
        </p:nvSpPr>
        <p:spPr>
          <a:xfrm>
            <a:off x="628650" y="365125"/>
            <a:ext cx="7886700" cy="1325564"/>
          </a:xfrm>
          <a:prstGeom prst="rect">
            <a:avLst/>
          </a:prstGeom>
        </p:spPr>
        <p:txBody>
          <a:bodyPr/>
          <a:lstStyle/>
          <a:p>
            <a:pPr/>
            <a:r>
              <a:t>Title Text</a:t>
            </a:r>
          </a:p>
        </p:txBody>
      </p:sp>
      <p:sp>
        <p:nvSpPr>
          <p:cNvPr id="40" name="Body Level One…"/>
          <p:cNvSpPr txBox="1"/>
          <p:nvPr>
            <p:ph type="body" idx="1"/>
          </p:nvPr>
        </p:nvSpPr>
        <p:spPr>
          <a:xfrm>
            <a:off x="628650" y="1825625"/>
            <a:ext cx="7886700" cy="4351338"/>
          </a:xfrm>
          <a:prstGeom prst="rect">
            <a:avLst/>
          </a:prstGeom>
        </p:spPr>
        <p:txBody>
          <a:bodyPr/>
          <a:lstStyle>
            <a:lvl1pPr indent="-342900"/>
            <a:lvl3pPr marL="1508760" indent="-480060"/>
            <a:lvl4pPr marL="2039815" indent="-553915"/>
            <a:lvl5pPr marL="2497015" indent="-553915"/>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_HEADER">
    <p:spTree>
      <p:nvGrpSpPr>
        <p:cNvPr id="1" name=""/>
        <p:cNvGrpSpPr/>
        <p:nvPr/>
      </p:nvGrpSpPr>
      <p:grpSpPr>
        <a:xfrm>
          <a:off x="0" y="0"/>
          <a:ext cx="0" cy="0"/>
          <a:chOff x="0" y="0"/>
          <a:chExt cx="0" cy="0"/>
        </a:xfrm>
      </p:grpSpPr>
      <p:sp>
        <p:nvSpPr>
          <p:cNvPr id="48" name="Title Text"/>
          <p:cNvSpPr txBox="1"/>
          <p:nvPr>
            <p:ph type="title"/>
          </p:nvPr>
        </p:nvSpPr>
        <p:spPr>
          <a:xfrm>
            <a:off x="623887" y="1709739"/>
            <a:ext cx="7886701" cy="2852737"/>
          </a:xfrm>
          <a:prstGeom prst="rect">
            <a:avLst/>
          </a:prstGeom>
        </p:spPr>
        <p:txBody>
          <a:bodyPr anchor="b"/>
          <a:lstStyle>
            <a:lvl1pPr>
              <a:defRPr sz="4500"/>
            </a:lvl1pPr>
          </a:lstStyle>
          <a:p>
            <a:pPr/>
            <a:r>
              <a:t>Title Text</a:t>
            </a:r>
          </a:p>
        </p:txBody>
      </p:sp>
      <p:sp>
        <p:nvSpPr>
          <p:cNvPr id="49" name="Body Level One…"/>
          <p:cNvSpPr txBox="1"/>
          <p:nvPr>
            <p:ph type="body" sz="quarter" idx="1"/>
          </p:nvPr>
        </p:nvSpPr>
        <p:spPr>
          <a:xfrm>
            <a:off x="623887" y="4589464"/>
            <a:ext cx="7886701" cy="1500188"/>
          </a:xfrm>
          <a:prstGeom prst="rect">
            <a:avLst/>
          </a:prstGeom>
        </p:spPr>
        <p:txBody>
          <a:bodyPr/>
          <a:lstStyle>
            <a:lvl1pPr marL="228600" indent="0">
              <a:buClrTx/>
              <a:buSzTx/>
              <a:buFontTx/>
              <a:buNone/>
              <a:defRPr sz="1800">
                <a:solidFill>
                  <a:srgbClr val="888888"/>
                </a:solidFill>
              </a:defRPr>
            </a:lvl1pPr>
            <a:lvl2pPr marL="228600" indent="457200">
              <a:buClrTx/>
              <a:buSzTx/>
              <a:buFontTx/>
              <a:buNone/>
              <a:defRPr sz="1800">
                <a:solidFill>
                  <a:srgbClr val="888888"/>
                </a:solidFill>
              </a:defRPr>
            </a:lvl2pPr>
            <a:lvl3pPr marL="228600" indent="914400">
              <a:buClrTx/>
              <a:buSzTx/>
              <a:buFontTx/>
              <a:buNone/>
              <a:defRPr sz="1800">
                <a:solidFill>
                  <a:srgbClr val="888888"/>
                </a:solidFill>
              </a:defRPr>
            </a:lvl3pPr>
            <a:lvl4pPr marL="228600" indent="1371600">
              <a:buClrTx/>
              <a:buSzTx/>
              <a:buFontTx/>
              <a:buNone/>
              <a:defRPr sz="1800">
                <a:solidFill>
                  <a:srgbClr val="888888"/>
                </a:solidFill>
              </a:defRPr>
            </a:lvl4pPr>
            <a:lvl5pPr marL="228600" indent="1828800">
              <a:buClrTx/>
              <a:buSzTx/>
              <a:buFontTx/>
              <a:buNone/>
              <a:defRPr sz="18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_OBJECTS">
    <p:spTree>
      <p:nvGrpSpPr>
        <p:cNvPr id="1" name=""/>
        <p:cNvGrpSpPr/>
        <p:nvPr/>
      </p:nvGrpSpPr>
      <p:grpSpPr>
        <a:xfrm>
          <a:off x="0" y="0"/>
          <a:ext cx="0" cy="0"/>
          <a:chOff x="0" y="0"/>
          <a:chExt cx="0" cy="0"/>
        </a:xfrm>
      </p:grpSpPr>
      <p:sp>
        <p:nvSpPr>
          <p:cNvPr id="57" name="Title Text"/>
          <p:cNvSpPr txBox="1"/>
          <p:nvPr>
            <p:ph type="title"/>
          </p:nvPr>
        </p:nvSpPr>
        <p:spPr>
          <a:xfrm>
            <a:off x="628650" y="365125"/>
            <a:ext cx="7886700" cy="1325564"/>
          </a:xfrm>
          <a:prstGeom prst="rect">
            <a:avLst/>
          </a:prstGeom>
        </p:spPr>
        <p:txBody>
          <a:bodyPr/>
          <a:lstStyle/>
          <a:p>
            <a:pPr/>
            <a:r>
              <a:t>Title Text</a:t>
            </a:r>
          </a:p>
        </p:txBody>
      </p:sp>
      <p:sp>
        <p:nvSpPr>
          <p:cNvPr id="58" name="Body Level One…"/>
          <p:cNvSpPr txBox="1"/>
          <p:nvPr>
            <p:ph type="body" sz="half" idx="1"/>
          </p:nvPr>
        </p:nvSpPr>
        <p:spPr>
          <a:xfrm>
            <a:off x="628650" y="1825625"/>
            <a:ext cx="3886200" cy="4351338"/>
          </a:xfrm>
          <a:prstGeom prst="rect">
            <a:avLst/>
          </a:prstGeom>
        </p:spPr>
        <p:txBody>
          <a:bodyPr/>
          <a:lstStyle>
            <a:lvl1pPr indent="-342900"/>
            <a:lvl3pPr marL="1508760" indent="-480060"/>
            <a:lvl4pPr marL="2039815" indent="-553915"/>
            <a:lvl5pPr marL="2497015" indent="-553915"/>
          </a:lstStyle>
          <a:p>
            <a:pPr/>
            <a:r>
              <a:t>Body Level One</a:t>
            </a:r>
          </a:p>
          <a:p>
            <a:pPr lvl="1"/>
            <a:r>
              <a:t>Body Level Two</a:t>
            </a:r>
          </a:p>
          <a:p>
            <a:pPr lvl="2"/>
            <a:r>
              <a:t>Body Level Three</a:t>
            </a:r>
          </a:p>
          <a:p>
            <a:pPr lvl="3"/>
            <a:r>
              <a:t>Body Level Four</a:t>
            </a:r>
          </a:p>
          <a:p>
            <a:pPr lvl="4"/>
            <a:r>
              <a:t>Body Level Five</a:t>
            </a:r>
          </a:p>
        </p:txBody>
      </p:sp>
      <p:sp>
        <p:nvSpPr>
          <p:cNvPr id="59" name="Google Shape;49;p17"/>
          <p:cNvSpPr txBox="1"/>
          <p:nvPr>
            <p:ph type="body" sz="half" idx="21"/>
          </p:nvPr>
        </p:nvSpPr>
        <p:spPr>
          <a:xfrm>
            <a:off x="4629150" y="1825625"/>
            <a:ext cx="3886200" cy="4351338"/>
          </a:xfrm>
          <a:prstGeom prst="rect">
            <a:avLst/>
          </a:prstGeom>
        </p:spPr>
        <p:txBody>
          <a:bodyPr/>
          <a:lstStyle/>
          <a:p>
            <a:pPr indent="-342900"/>
          </a:p>
        </p:txBody>
      </p:sp>
      <p:sp>
        <p:nvSpPr>
          <p:cNvPr id="6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ONLY">
    <p:spTree>
      <p:nvGrpSpPr>
        <p:cNvPr id="1" name=""/>
        <p:cNvGrpSpPr/>
        <p:nvPr/>
      </p:nvGrpSpPr>
      <p:grpSpPr>
        <a:xfrm>
          <a:off x="0" y="0"/>
          <a:ext cx="0" cy="0"/>
          <a:chOff x="0" y="0"/>
          <a:chExt cx="0" cy="0"/>
        </a:xfrm>
      </p:grpSpPr>
      <p:sp>
        <p:nvSpPr>
          <p:cNvPr id="67" name="Title Text"/>
          <p:cNvSpPr txBox="1"/>
          <p:nvPr>
            <p:ph type="title"/>
          </p:nvPr>
        </p:nvSpPr>
        <p:spPr>
          <a:xfrm>
            <a:off x="628650" y="365125"/>
            <a:ext cx="7886700" cy="1325564"/>
          </a:xfrm>
          <a:prstGeom prst="rect">
            <a:avLst/>
          </a:prstGeom>
        </p:spPr>
        <p:txBody>
          <a:bodyPr/>
          <a:lstStyle/>
          <a:p>
            <a:pPr/>
            <a:r>
              <a:t>Title Text</a:t>
            </a:r>
          </a:p>
        </p:txBody>
      </p:sp>
      <p:sp>
        <p:nvSpPr>
          <p:cNvPr id="6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OBJECT_WITH_CAPTION_TEXT">
    <p:spTree>
      <p:nvGrpSpPr>
        <p:cNvPr id="1" name=""/>
        <p:cNvGrpSpPr/>
        <p:nvPr/>
      </p:nvGrpSpPr>
      <p:grpSpPr>
        <a:xfrm>
          <a:off x="0" y="0"/>
          <a:ext cx="0" cy="0"/>
          <a:chOff x="0" y="0"/>
          <a:chExt cx="0" cy="0"/>
        </a:xfrm>
      </p:grpSpPr>
      <p:sp>
        <p:nvSpPr>
          <p:cNvPr id="75" name="Title Text"/>
          <p:cNvSpPr txBox="1"/>
          <p:nvPr>
            <p:ph type="title"/>
          </p:nvPr>
        </p:nvSpPr>
        <p:spPr>
          <a:xfrm>
            <a:off x="629841" y="457200"/>
            <a:ext cx="2949178" cy="1600200"/>
          </a:xfrm>
          <a:prstGeom prst="rect">
            <a:avLst/>
          </a:prstGeom>
        </p:spPr>
        <p:txBody>
          <a:bodyPr anchor="b"/>
          <a:lstStyle>
            <a:lvl1pPr>
              <a:defRPr sz="2400"/>
            </a:lvl1pPr>
          </a:lstStyle>
          <a:p>
            <a:pPr/>
            <a:r>
              <a:t>Title Text</a:t>
            </a:r>
          </a:p>
        </p:txBody>
      </p:sp>
      <p:sp>
        <p:nvSpPr>
          <p:cNvPr id="76" name="Body Level One…"/>
          <p:cNvSpPr txBox="1"/>
          <p:nvPr>
            <p:ph type="body" sz="half" idx="1"/>
          </p:nvPr>
        </p:nvSpPr>
        <p:spPr>
          <a:xfrm>
            <a:off x="3887391" y="987425"/>
            <a:ext cx="4629151" cy="4873626"/>
          </a:xfrm>
          <a:prstGeom prst="rect">
            <a:avLst/>
          </a:prstGeom>
        </p:spPr>
        <p:txBody>
          <a:bodyPr/>
          <a:lstStyle>
            <a:lvl1pPr indent="-381000">
              <a:buSzPts val="2400"/>
              <a:defRPr sz="2400"/>
            </a:lvl1pPr>
            <a:lvl2pPr marL="966107" indent="-413657">
              <a:buSzPts val="2400"/>
              <a:defRPr sz="2400"/>
            </a:lvl2pPr>
            <a:lvl3pPr marL="1485900" indent="-457200">
              <a:buSzPts val="2400"/>
              <a:defRPr sz="2400"/>
            </a:lvl3pPr>
            <a:lvl4pPr marL="2023110" indent="-518160">
              <a:buSzPts val="2400"/>
              <a:defRPr sz="2400"/>
            </a:lvl4pPr>
            <a:lvl5pPr marL="2480310" indent="-518160">
              <a:buSzPts val="2400"/>
              <a:defRPr sz="2400"/>
            </a:lvl5pPr>
          </a:lstStyle>
          <a:p>
            <a:pPr/>
            <a:r>
              <a:t>Body Level One</a:t>
            </a:r>
          </a:p>
          <a:p>
            <a:pPr lvl="1"/>
            <a:r>
              <a:t>Body Level Two</a:t>
            </a:r>
          </a:p>
          <a:p>
            <a:pPr lvl="2"/>
            <a:r>
              <a:t>Body Level Three</a:t>
            </a:r>
          </a:p>
          <a:p>
            <a:pPr lvl="3"/>
            <a:r>
              <a:t>Body Level Four</a:t>
            </a:r>
          </a:p>
          <a:p>
            <a:pPr lvl="4"/>
            <a:r>
              <a:t>Body Level Five</a:t>
            </a:r>
          </a:p>
        </p:txBody>
      </p:sp>
      <p:sp>
        <p:nvSpPr>
          <p:cNvPr id="77" name="Google Shape;61;p19"/>
          <p:cNvSpPr txBox="1"/>
          <p:nvPr>
            <p:ph type="body" sz="quarter" idx="21"/>
          </p:nvPr>
        </p:nvSpPr>
        <p:spPr>
          <a:xfrm>
            <a:off x="629840" y="2057400"/>
            <a:ext cx="2949180" cy="3811588"/>
          </a:xfrm>
          <a:prstGeom prst="rect">
            <a:avLst/>
          </a:prstGeom>
        </p:spPr>
        <p:txBody>
          <a:bodyPr/>
          <a:lstStyle/>
          <a:p>
            <a:pPr marL="228600" indent="0">
              <a:buClrTx/>
              <a:buSzTx/>
              <a:buFontTx/>
              <a:buNone/>
              <a:defRPr sz="1200"/>
            </a:pPr>
          </a:p>
        </p:txBody>
      </p:sp>
      <p:sp>
        <p:nvSpPr>
          <p:cNvPr id="7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_WITH_CAPTION_TEXT">
    <p:spTree>
      <p:nvGrpSpPr>
        <p:cNvPr id="1" name=""/>
        <p:cNvGrpSpPr/>
        <p:nvPr/>
      </p:nvGrpSpPr>
      <p:grpSpPr>
        <a:xfrm>
          <a:off x="0" y="0"/>
          <a:ext cx="0" cy="0"/>
          <a:chOff x="0" y="0"/>
          <a:chExt cx="0" cy="0"/>
        </a:xfrm>
      </p:grpSpPr>
      <p:sp>
        <p:nvSpPr>
          <p:cNvPr id="85" name="Title Text"/>
          <p:cNvSpPr txBox="1"/>
          <p:nvPr>
            <p:ph type="title"/>
          </p:nvPr>
        </p:nvSpPr>
        <p:spPr>
          <a:xfrm>
            <a:off x="629841" y="457200"/>
            <a:ext cx="2949178" cy="1600200"/>
          </a:xfrm>
          <a:prstGeom prst="rect">
            <a:avLst/>
          </a:prstGeom>
        </p:spPr>
        <p:txBody>
          <a:bodyPr anchor="b"/>
          <a:lstStyle>
            <a:lvl1pPr>
              <a:defRPr sz="2400"/>
            </a:lvl1pPr>
          </a:lstStyle>
          <a:p>
            <a:pPr/>
            <a:r>
              <a:t>Title Text</a:t>
            </a:r>
          </a:p>
        </p:txBody>
      </p:sp>
      <p:sp>
        <p:nvSpPr>
          <p:cNvPr id="86" name="Google Shape;67;p20"/>
          <p:cNvSpPr/>
          <p:nvPr>
            <p:ph type="pic" sz="half" idx="21"/>
          </p:nvPr>
        </p:nvSpPr>
        <p:spPr>
          <a:xfrm>
            <a:off x="3887391" y="987425"/>
            <a:ext cx="4629151" cy="4873626"/>
          </a:xfrm>
          <a:prstGeom prst="rect">
            <a:avLst/>
          </a:prstGeom>
        </p:spPr>
        <p:txBody>
          <a:bodyPr lIns="91439" tIns="45719" rIns="91439" bIns="45719">
            <a:noAutofit/>
          </a:bodyPr>
          <a:lstStyle/>
          <a:p>
            <a:pPr/>
          </a:p>
        </p:txBody>
      </p:sp>
      <p:sp>
        <p:nvSpPr>
          <p:cNvPr id="87" name="Body Level One…"/>
          <p:cNvSpPr txBox="1"/>
          <p:nvPr>
            <p:ph type="body" sz="quarter" idx="1"/>
          </p:nvPr>
        </p:nvSpPr>
        <p:spPr>
          <a:xfrm>
            <a:off x="629841" y="2057400"/>
            <a:ext cx="2949178" cy="3811588"/>
          </a:xfrm>
          <a:prstGeom prst="rect">
            <a:avLst/>
          </a:prstGeom>
        </p:spPr>
        <p:txBody>
          <a:bodyPr/>
          <a:lstStyle>
            <a:lvl1pPr marL="228600" indent="0">
              <a:buClrTx/>
              <a:buSzTx/>
              <a:buFontTx/>
              <a:buNone/>
              <a:defRPr sz="1200"/>
            </a:lvl1pPr>
            <a:lvl2pPr marL="228600" indent="457200">
              <a:buClrTx/>
              <a:buSzTx/>
              <a:buFontTx/>
              <a:buNone/>
              <a:defRPr sz="1200"/>
            </a:lvl2pPr>
            <a:lvl3pPr marL="228600" indent="914400">
              <a:buClrTx/>
              <a:buSzTx/>
              <a:buFontTx/>
              <a:buNone/>
              <a:defRPr sz="1200"/>
            </a:lvl3pPr>
            <a:lvl4pPr marL="228600" indent="1371600">
              <a:buClrTx/>
              <a:buSzTx/>
              <a:buFontTx/>
              <a:buNone/>
              <a:defRPr sz="1200"/>
            </a:lvl4pPr>
            <a:lvl5pPr marL="228600" indent="1828800">
              <a:buClrTx/>
              <a:buSzTx/>
              <a:buFontTx/>
              <a:buNone/>
              <a:defRPr sz="1200"/>
            </a:lvl5pPr>
          </a:lstStyle>
          <a:p>
            <a:pPr/>
            <a:r>
              <a:t>Body Level One</a:t>
            </a:r>
          </a:p>
          <a:p>
            <a:pPr lvl="1"/>
            <a:r>
              <a:t>Body Level Two</a:t>
            </a:r>
          </a:p>
          <a:p>
            <a:pPr lvl="2"/>
            <a:r>
              <a:t>Body Level Three</a:t>
            </a:r>
          </a:p>
          <a:p>
            <a:pPr lvl="3"/>
            <a:r>
              <a:t>Body Level Four</a:t>
            </a:r>
          </a:p>
          <a:p>
            <a:pPr lvl="4"/>
            <a:r>
              <a:t>Body Level Five</a:t>
            </a:r>
          </a:p>
        </p:txBody>
      </p:sp>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VERTICAL_TEXT">
    <p:spTree>
      <p:nvGrpSpPr>
        <p:cNvPr id="1" name=""/>
        <p:cNvGrpSpPr/>
        <p:nvPr/>
      </p:nvGrpSpPr>
      <p:grpSpPr>
        <a:xfrm>
          <a:off x="0" y="0"/>
          <a:ext cx="0" cy="0"/>
          <a:chOff x="0" y="0"/>
          <a:chExt cx="0" cy="0"/>
        </a:xfrm>
      </p:grpSpPr>
      <p:sp>
        <p:nvSpPr>
          <p:cNvPr id="95" name="Title Text"/>
          <p:cNvSpPr txBox="1"/>
          <p:nvPr>
            <p:ph type="title"/>
          </p:nvPr>
        </p:nvSpPr>
        <p:spPr>
          <a:xfrm>
            <a:off x="628650" y="365125"/>
            <a:ext cx="7886700" cy="1325564"/>
          </a:xfrm>
          <a:prstGeom prst="rect">
            <a:avLst/>
          </a:prstGeom>
        </p:spPr>
        <p:txBody>
          <a:bodyPr/>
          <a:lstStyle/>
          <a:p>
            <a:pPr/>
            <a:r>
              <a:t>Title Text</a:t>
            </a:r>
          </a:p>
        </p:txBody>
      </p:sp>
      <p:sp>
        <p:nvSpPr>
          <p:cNvPr id="96" name="Body Level One…"/>
          <p:cNvSpPr txBox="1"/>
          <p:nvPr>
            <p:ph type="body" idx="1"/>
          </p:nvPr>
        </p:nvSpPr>
        <p:spPr>
          <a:xfrm rot="5400000">
            <a:off x="2396331" y="57943"/>
            <a:ext cx="4351338" cy="7886701"/>
          </a:xfrm>
          <a:prstGeom prst="rect">
            <a:avLst/>
          </a:prstGeom>
        </p:spPr>
        <p:txBody>
          <a:bodyPr/>
          <a:lstStyle>
            <a:lvl1pPr indent="-342900"/>
            <a:lvl3pPr marL="1508760" indent="-480060"/>
            <a:lvl4pPr marL="2039815" indent="-553915"/>
            <a:lvl5pPr marL="2497015" indent="-553915"/>
          </a:lstStyle>
          <a:p>
            <a:pPr/>
            <a:r>
              <a:t>Body Level One</a:t>
            </a:r>
          </a:p>
          <a:p>
            <a:pPr lvl="1"/>
            <a:r>
              <a:t>Body Level Two</a:t>
            </a:r>
          </a:p>
          <a:p>
            <a:pPr lvl="2"/>
            <a:r>
              <a:t>Body Level Three</a:t>
            </a:r>
          </a:p>
          <a:p>
            <a:pPr lvl="3"/>
            <a:r>
              <a:t>Body Level Four</a:t>
            </a:r>
          </a:p>
          <a:p>
            <a:pPr lvl="4"/>
            <a:r>
              <a:t>Body Level Five</a:t>
            </a:r>
          </a:p>
        </p:txBody>
      </p:sp>
      <p:sp>
        <p:nvSpPr>
          <p:cNvPr id="9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VERTICAL_TITLE_AND_VERTICAL_TEXT">
    <p:spTree>
      <p:nvGrpSpPr>
        <p:cNvPr id="1" name=""/>
        <p:cNvGrpSpPr/>
        <p:nvPr/>
      </p:nvGrpSpPr>
      <p:grpSpPr>
        <a:xfrm>
          <a:off x="0" y="0"/>
          <a:ext cx="0" cy="0"/>
          <a:chOff x="0" y="0"/>
          <a:chExt cx="0" cy="0"/>
        </a:xfrm>
      </p:grpSpPr>
      <p:sp>
        <p:nvSpPr>
          <p:cNvPr id="104" name="Title Text"/>
          <p:cNvSpPr txBox="1"/>
          <p:nvPr>
            <p:ph type="title"/>
          </p:nvPr>
        </p:nvSpPr>
        <p:spPr>
          <a:xfrm rot="5400000">
            <a:off x="4623592" y="2285206"/>
            <a:ext cx="5811839" cy="1971676"/>
          </a:xfrm>
          <a:prstGeom prst="rect">
            <a:avLst/>
          </a:prstGeom>
        </p:spPr>
        <p:txBody>
          <a:bodyPr/>
          <a:lstStyle/>
          <a:p>
            <a:pPr/>
            <a:r>
              <a:t>Title Text</a:t>
            </a:r>
          </a:p>
        </p:txBody>
      </p:sp>
      <p:sp>
        <p:nvSpPr>
          <p:cNvPr id="105" name="Body Level One…"/>
          <p:cNvSpPr txBox="1"/>
          <p:nvPr>
            <p:ph type="body" idx="1"/>
          </p:nvPr>
        </p:nvSpPr>
        <p:spPr>
          <a:xfrm rot="5400000">
            <a:off x="623093" y="370681"/>
            <a:ext cx="5811838" cy="5800726"/>
          </a:xfrm>
          <a:prstGeom prst="rect">
            <a:avLst/>
          </a:prstGeom>
        </p:spPr>
        <p:txBody>
          <a:bodyPr/>
          <a:lstStyle>
            <a:lvl1pPr indent="-342900"/>
            <a:lvl3pPr marL="1508760" indent="-480060"/>
            <a:lvl4pPr marL="2039815" indent="-553915"/>
            <a:lvl5pPr marL="2497015" indent="-553915"/>
          </a:lstStyle>
          <a:p>
            <a:pPr/>
            <a:r>
              <a:t>Body Level One</a:t>
            </a:r>
          </a:p>
          <a:p>
            <a:pPr lvl="1"/>
            <a:r>
              <a:t>Body Level Two</a:t>
            </a:r>
          </a:p>
          <a:p>
            <a:pPr lvl="2"/>
            <a:r>
              <a:t>Body Level Three</a:t>
            </a:r>
          </a:p>
          <a:p>
            <a:pPr lvl="3"/>
            <a:r>
              <a:t>Body Level Four</a:t>
            </a:r>
          </a:p>
          <a:p>
            <a:pPr lvl="4"/>
            <a:r>
              <a:t>Body Level Five</a:t>
            </a:r>
          </a:p>
        </p:txBody>
      </p:sp>
      <p:sp>
        <p:nvSpPr>
          <p:cNvPr id="10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itle Text"/>
          <p:cNvSpPr txBox="1"/>
          <p:nvPr>
            <p:ph type="title"/>
          </p:nvPr>
        </p:nvSpPr>
        <p:spPr>
          <a:xfrm>
            <a:off x="457200" y="92074"/>
            <a:ext cx="8229600" cy="150812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normAutofit fontScale="100000" lnSpcReduction="0"/>
          </a:bodyPr>
          <a:lstStyle/>
          <a:p>
            <a:pPr/>
            <a:r>
              <a:t>Title Text</a:t>
            </a:r>
          </a:p>
        </p:txBody>
      </p:sp>
      <p:sp>
        <p:nvSpPr>
          <p:cNvPr id="3" name="Body Level One…"/>
          <p:cNvSpPr txBox="1"/>
          <p:nvPr>
            <p:ph type="body" idx="1"/>
          </p:nvPr>
        </p:nvSpPr>
        <p:spPr>
          <a:xfrm>
            <a:off x="457200" y="1600200"/>
            <a:ext cx="8229600" cy="5257800"/>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8295387" y="6435977"/>
            <a:ext cx="219964" cy="205874"/>
          </a:xfrm>
          <a:prstGeom prst="rect">
            <a:avLst/>
          </a:prstGeom>
          <a:ln w="12700">
            <a:miter lim="400000"/>
          </a:ln>
        </p:spPr>
        <p:txBody>
          <a:bodyPr wrap="none" lIns="45699" tIns="45699" rIns="45699" bIns="45699" anchor="ctr">
            <a:spAutoFit/>
          </a:bodyPr>
          <a:lstStyle>
            <a:lvl1pPr algn="r">
              <a:defRPr sz="900">
                <a:solidFill>
                  <a:srgbClr val="888888"/>
                </a:solidFill>
                <a:latin typeface="Calibri"/>
                <a:ea typeface="Calibri"/>
                <a:cs typeface="Calibri"/>
                <a:sym typeface="Calibri"/>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3300" u="none">
          <a:solidFill>
            <a:srgbClr val="000000"/>
          </a:solidFill>
          <a:uFillTx/>
          <a:latin typeface="Calibri"/>
          <a:ea typeface="Calibri"/>
          <a:cs typeface="Calibri"/>
          <a:sym typeface="Calibri"/>
        </a:defRPr>
      </a:lvl1pPr>
      <a:lvl2pPr marL="0" marR="0" indent="0" algn="l" defTabSz="914400" rtl="0" latinLnBrk="0">
        <a:lnSpc>
          <a:spcPct val="90000"/>
        </a:lnSpc>
        <a:spcBef>
          <a:spcPts val="0"/>
        </a:spcBef>
        <a:spcAft>
          <a:spcPts val="0"/>
        </a:spcAft>
        <a:buClrTx/>
        <a:buSzTx/>
        <a:buFontTx/>
        <a:buNone/>
        <a:tabLst/>
        <a:defRPr b="0" baseline="0" cap="none" i="0" spc="0" strike="noStrike" sz="3300" u="none">
          <a:solidFill>
            <a:srgbClr val="000000"/>
          </a:solidFill>
          <a:uFillTx/>
          <a:latin typeface="Calibri"/>
          <a:ea typeface="Calibri"/>
          <a:cs typeface="Calibri"/>
          <a:sym typeface="Calibri"/>
        </a:defRPr>
      </a:lvl2pPr>
      <a:lvl3pPr marL="0" marR="0" indent="0" algn="l" defTabSz="914400" rtl="0" latinLnBrk="0">
        <a:lnSpc>
          <a:spcPct val="90000"/>
        </a:lnSpc>
        <a:spcBef>
          <a:spcPts val="0"/>
        </a:spcBef>
        <a:spcAft>
          <a:spcPts val="0"/>
        </a:spcAft>
        <a:buClrTx/>
        <a:buSzTx/>
        <a:buFontTx/>
        <a:buNone/>
        <a:tabLst/>
        <a:defRPr b="0" baseline="0" cap="none" i="0" spc="0" strike="noStrike" sz="3300" u="none">
          <a:solidFill>
            <a:srgbClr val="000000"/>
          </a:solidFill>
          <a:uFillTx/>
          <a:latin typeface="Calibri"/>
          <a:ea typeface="Calibri"/>
          <a:cs typeface="Calibri"/>
          <a:sym typeface="Calibri"/>
        </a:defRPr>
      </a:lvl3pPr>
      <a:lvl4pPr marL="0" marR="0" indent="0" algn="l" defTabSz="914400" rtl="0" latinLnBrk="0">
        <a:lnSpc>
          <a:spcPct val="90000"/>
        </a:lnSpc>
        <a:spcBef>
          <a:spcPts val="0"/>
        </a:spcBef>
        <a:spcAft>
          <a:spcPts val="0"/>
        </a:spcAft>
        <a:buClrTx/>
        <a:buSzTx/>
        <a:buFontTx/>
        <a:buNone/>
        <a:tabLst/>
        <a:defRPr b="0" baseline="0" cap="none" i="0" spc="0" strike="noStrike" sz="3300" u="none">
          <a:solidFill>
            <a:srgbClr val="000000"/>
          </a:solidFill>
          <a:uFillTx/>
          <a:latin typeface="Calibri"/>
          <a:ea typeface="Calibri"/>
          <a:cs typeface="Calibri"/>
          <a:sym typeface="Calibri"/>
        </a:defRPr>
      </a:lvl4pPr>
      <a:lvl5pPr marL="0" marR="0" indent="0" algn="l" defTabSz="914400" rtl="0" latinLnBrk="0">
        <a:lnSpc>
          <a:spcPct val="90000"/>
        </a:lnSpc>
        <a:spcBef>
          <a:spcPts val="0"/>
        </a:spcBef>
        <a:spcAft>
          <a:spcPts val="0"/>
        </a:spcAft>
        <a:buClrTx/>
        <a:buSzTx/>
        <a:buFontTx/>
        <a:buNone/>
        <a:tabLst/>
        <a:defRPr b="0" baseline="0" cap="none" i="0" spc="0" strike="noStrike" sz="3300" u="none">
          <a:solidFill>
            <a:srgbClr val="000000"/>
          </a:solidFill>
          <a:uFillTx/>
          <a:latin typeface="Calibri"/>
          <a:ea typeface="Calibri"/>
          <a:cs typeface="Calibri"/>
          <a:sym typeface="Calibri"/>
        </a:defRPr>
      </a:lvl5pPr>
      <a:lvl6pPr marL="0" marR="0" indent="0" algn="l" defTabSz="914400" rtl="0" latinLnBrk="0">
        <a:lnSpc>
          <a:spcPct val="90000"/>
        </a:lnSpc>
        <a:spcBef>
          <a:spcPts val="0"/>
        </a:spcBef>
        <a:spcAft>
          <a:spcPts val="0"/>
        </a:spcAft>
        <a:buClrTx/>
        <a:buSzTx/>
        <a:buFontTx/>
        <a:buNone/>
        <a:tabLst/>
        <a:defRPr b="0" baseline="0" cap="none" i="0" spc="0" strike="noStrike" sz="3300" u="none">
          <a:solidFill>
            <a:srgbClr val="000000"/>
          </a:solidFill>
          <a:uFillTx/>
          <a:latin typeface="Calibri"/>
          <a:ea typeface="Calibri"/>
          <a:cs typeface="Calibri"/>
          <a:sym typeface="Calibri"/>
        </a:defRPr>
      </a:lvl6pPr>
      <a:lvl7pPr marL="0" marR="0" indent="0" algn="l" defTabSz="914400" rtl="0" latinLnBrk="0">
        <a:lnSpc>
          <a:spcPct val="90000"/>
        </a:lnSpc>
        <a:spcBef>
          <a:spcPts val="0"/>
        </a:spcBef>
        <a:spcAft>
          <a:spcPts val="0"/>
        </a:spcAft>
        <a:buClrTx/>
        <a:buSzTx/>
        <a:buFontTx/>
        <a:buNone/>
        <a:tabLst/>
        <a:defRPr b="0" baseline="0" cap="none" i="0" spc="0" strike="noStrike" sz="3300" u="none">
          <a:solidFill>
            <a:srgbClr val="000000"/>
          </a:solidFill>
          <a:uFillTx/>
          <a:latin typeface="Calibri"/>
          <a:ea typeface="Calibri"/>
          <a:cs typeface="Calibri"/>
          <a:sym typeface="Calibri"/>
        </a:defRPr>
      </a:lvl7pPr>
      <a:lvl8pPr marL="0" marR="0" indent="0" algn="l" defTabSz="914400" rtl="0" latinLnBrk="0">
        <a:lnSpc>
          <a:spcPct val="90000"/>
        </a:lnSpc>
        <a:spcBef>
          <a:spcPts val="0"/>
        </a:spcBef>
        <a:spcAft>
          <a:spcPts val="0"/>
        </a:spcAft>
        <a:buClrTx/>
        <a:buSzTx/>
        <a:buFontTx/>
        <a:buNone/>
        <a:tabLst/>
        <a:defRPr b="0" baseline="0" cap="none" i="0" spc="0" strike="noStrike" sz="3300" u="none">
          <a:solidFill>
            <a:srgbClr val="000000"/>
          </a:solidFill>
          <a:uFillTx/>
          <a:latin typeface="Calibri"/>
          <a:ea typeface="Calibri"/>
          <a:cs typeface="Calibri"/>
          <a:sym typeface="Calibri"/>
        </a:defRPr>
      </a:lvl8pPr>
      <a:lvl9pPr marL="0" marR="0" indent="0" algn="l" defTabSz="914400" rtl="0" latinLnBrk="0">
        <a:lnSpc>
          <a:spcPct val="90000"/>
        </a:lnSpc>
        <a:spcBef>
          <a:spcPts val="0"/>
        </a:spcBef>
        <a:spcAft>
          <a:spcPts val="0"/>
        </a:spcAft>
        <a:buClrTx/>
        <a:buSzTx/>
        <a:buFontTx/>
        <a:buNone/>
        <a:tabLst/>
        <a:defRPr b="0" baseline="0" cap="none" i="0" spc="0" strike="noStrike" sz="3300" u="none">
          <a:solidFill>
            <a:srgbClr val="000000"/>
          </a:solidFill>
          <a:uFillTx/>
          <a:latin typeface="Calibri"/>
          <a:ea typeface="Calibri"/>
          <a:cs typeface="Calibri"/>
          <a:sym typeface="Calibri"/>
        </a:defRPr>
      </a:lvl9pPr>
    </p:titleStyle>
    <p:bodyStyle>
      <a:lvl1pPr marL="457200" marR="0" indent="-361950" algn="l" defTabSz="914400" rtl="0" latinLnBrk="0">
        <a:lnSpc>
          <a:spcPct val="90000"/>
        </a:lnSpc>
        <a:spcBef>
          <a:spcPts val="700"/>
        </a:spcBef>
        <a:spcAft>
          <a:spcPts val="0"/>
        </a:spcAft>
        <a:buClr>
          <a:srgbClr val="000000"/>
        </a:buClr>
        <a:buSzPts val="2100"/>
        <a:buFont typeface="Arial"/>
        <a:buChar char="•"/>
        <a:tabLst/>
        <a:defRPr b="0" baseline="0" cap="none" i="0" spc="0" strike="noStrike" sz="2100" u="none">
          <a:solidFill>
            <a:srgbClr val="000000"/>
          </a:solidFill>
          <a:uFillTx/>
          <a:latin typeface="Calibri"/>
          <a:ea typeface="Calibri"/>
          <a:cs typeface="Calibri"/>
          <a:sym typeface="Calibri"/>
        </a:defRPr>
      </a:lvl1pPr>
      <a:lvl2pPr marL="971550" marR="0" indent="-400050" algn="l" defTabSz="914400" rtl="0" latinLnBrk="0">
        <a:lnSpc>
          <a:spcPct val="90000"/>
        </a:lnSpc>
        <a:spcBef>
          <a:spcPts val="700"/>
        </a:spcBef>
        <a:spcAft>
          <a:spcPts val="0"/>
        </a:spcAft>
        <a:buClr>
          <a:srgbClr val="000000"/>
        </a:buClr>
        <a:buSzPts val="2100"/>
        <a:buFont typeface="Arial"/>
        <a:buChar char="•"/>
        <a:tabLst/>
        <a:defRPr b="0" baseline="0" cap="none" i="0" spc="0" strike="noStrike" sz="2100" u="none">
          <a:solidFill>
            <a:srgbClr val="000000"/>
          </a:solidFill>
          <a:uFillTx/>
          <a:latin typeface="Calibri"/>
          <a:ea typeface="Calibri"/>
          <a:cs typeface="Calibri"/>
          <a:sym typeface="Calibri"/>
        </a:defRPr>
      </a:lvl2pPr>
      <a:lvl3pPr marL="1501139" marR="0" indent="-453389" algn="l" defTabSz="914400" rtl="0" latinLnBrk="0">
        <a:lnSpc>
          <a:spcPct val="90000"/>
        </a:lnSpc>
        <a:spcBef>
          <a:spcPts val="700"/>
        </a:spcBef>
        <a:spcAft>
          <a:spcPts val="0"/>
        </a:spcAft>
        <a:buClr>
          <a:srgbClr val="000000"/>
        </a:buClr>
        <a:buSzPts val="2100"/>
        <a:buFont typeface="Arial"/>
        <a:buChar char="•"/>
        <a:tabLst/>
        <a:defRPr b="0" baseline="0" cap="none" i="0" spc="0" strike="noStrike" sz="2100" u="none">
          <a:solidFill>
            <a:srgbClr val="000000"/>
          </a:solidFill>
          <a:uFillTx/>
          <a:latin typeface="Calibri"/>
          <a:ea typeface="Calibri"/>
          <a:cs typeface="Calibri"/>
          <a:sym typeface="Calibri"/>
        </a:defRPr>
      </a:lvl3pPr>
      <a:lvl4pPr marL="2022230" marR="0" indent="-507755" algn="l" defTabSz="914400" rtl="0" latinLnBrk="0">
        <a:lnSpc>
          <a:spcPct val="90000"/>
        </a:lnSpc>
        <a:spcBef>
          <a:spcPts val="700"/>
        </a:spcBef>
        <a:spcAft>
          <a:spcPts val="0"/>
        </a:spcAft>
        <a:buClr>
          <a:srgbClr val="000000"/>
        </a:buClr>
        <a:buSzPts val="2100"/>
        <a:buFont typeface="Arial"/>
        <a:buChar char="•"/>
        <a:tabLst/>
        <a:defRPr b="0" baseline="0" cap="none" i="0" spc="0" strike="noStrike" sz="2100" u="none">
          <a:solidFill>
            <a:srgbClr val="000000"/>
          </a:solidFill>
          <a:uFillTx/>
          <a:latin typeface="Calibri"/>
          <a:ea typeface="Calibri"/>
          <a:cs typeface="Calibri"/>
          <a:sym typeface="Calibri"/>
        </a:defRPr>
      </a:lvl4pPr>
      <a:lvl5pPr marL="2479430" marR="0" indent="-507755" algn="l" defTabSz="914400" rtl="0" latinLnBrk="0">
        <a:lnSpc>
          <a:spcPct val="90000"/>
        </a:lnSpc>
        <a:spcBef>
          <a:spcPts val="700"/>
        </a:spcBef>
        <a:spcAft>
          <a:spcPts val="0"/>
        </a:spcAft>
        <a:buClr>
          <a:srgbClr val="000000"/>
        </a:buClr>
        <a:buSzPts val="2100"/>
        <a:buFont typeface="Arial"/>
        <a:buChar char="•"/>
        <a:tabLst/>
        <a:defRPr b="0" baseline="0" cap="none" i="0" spc="0" strike="noStrike" sz="2100" u="none">
          <a:solidFill>
            <a:srgbClr val="000000"/>
          </a:solidFill>
          <a:uFillTx/>
          <a:latin typeface="Calibri"/>
          <a:ea typeface="Calibri"/>
          <a:cs typeface="Calibri"/>
          <a:sym typeface="Calibri"/>
        </a:defRPr>
      </a:lvl5pPr>
      <a:lvl6pPr marL="2936630" marR="0" indent="-507755" algn="l" defTabSz="914400" rtl="0" latinLnBrk="0">
        <a:lnSpc>
          <a:spcPct val="90000"/>
        </a:lnSpc>
        <a:spcBef>
          <a:spcPts val="700"/>
        </a:spcBef>
        <a:spcAft>
          <a:spcPts val="0"/>
        </a:spcAft>
        <a:buClr>
          <a:srgbClr val="000000"/>
        </a:buClr>
        <a:buSzPts val="2100"/>
        <a:buFont typeface="Arial"/>
        <a:buChar char="•"/>
        <a:tabLst/>
        <a:defRPr b="0" baseline="0" cap="none" i="0" spc="0" strike="noStrike" sz="2100" u="none">
          <a:solidFill>
            <a:srgbClr val="000000"/>
          </a:solidFill>
          <a:uFillTx/>
          <a:latin typeface="Calibri"/>
          <a:ea typeface="Calibri"/>
          <a:cs typeface="Calibri"/>
          <a:sym typeface="Calibri"/>
        </a:defRPr>
      </a:lvl6pPr>
      <a:lvl7pPr marL="3393830" marR="0" indent="-507755" algn="l" defTabSz="914400" rtl="0" latinLnBrk="0">
        <a:lnSpc>
          <a:spcPct val="90000"/>
        </a:lnSpc>
        <a:spcBef>
          <a:spcPts val="700"/>
        </a:spcBef>
        <a:spcAft>
          <a:spcPts val="0"/>
        </a:spcAft>
        <a:buClr>
          <a:srgbClr val="000000"/>
        </a:buClr>
        <a:buSzPts val="2100"/>
        <a:buFont typeface="Arial"/>
        <a:buChar char="•"/>
        <a:tabLst/>
        <a:defRPr b="0" baseline="0" cap="none" i="0" spc="0" strike="noStrike" sz="2100" u="none">
          <a:solidFill>
            <a:srgbClr val="000000"/>
          </a:solidFill>
          <a:uFillTx/>
          <a:latin typeface="Calibri"/>
          <a:ea typeface="Calibri"/>
          <a:cs typeface="Calibri"/>
          <a:sym typeface="Calibri"/>
        </a:defRPr>
      </a:lvl7pPr>
      <a:lvl8pPr marL="3851030" marR="0" indent="-507755" algn="l" defTabSz="914400" rtl="0" latinLnBrk="0">
        <a:lnSpc>
          <a:spcPct val="90000"/>
        </a:lnSpc>
        <a:spcBef>
          <a:spcPts val="700"/>
        </a:spcBef>
        <a:spcAft>
          <a:spcPts val="0"/>
        </a:spcAft>
        <a:buClr>
          <a:srgbClr val="000000"/>
        </a:buClr>
        <a:buSzPts val="2100"/>
        <a:buFont typeface="Arial"/>
        <a:buChar char="•"/>
        <a:tabLst/>
        <a:defRPr b="0" baseline="0" cap="none" i="0" spc="0" strike="noStrike" sz="2100" u="none">
          <a:solidFill>
            <a:srgbClr val="000000"/>
          </a:solidFill>
          <a:uFillTx/>
          <a:latin typeface="Calibri"/>
          <a:ea typeface="Calibri"/>
          <a:cs typeface="Calibri"/>
          <a:sym typeface="Calibri"/>
        </a:defRPr>
      </a:lvl8pPr>
      <a:lvl9pPr marL="4308230" marR="0" indent="-507755" algn="l" defTabSz="914400" rtl="0" latinLnBrk="0">
        <a:lnSpc>
          <a:spcPct val="90000"/>
        </a:lnSpc>
        <a:spcBef>
          <a:spcPts val="700"/>
        </a:spcBef>
        <a:spcAft>
          <a:spcPts val="0"/>
        </a:spcAft>
        <a:buClr>
          <a:srgbClr val="000000"/>
        </a:buClr>
        <a:buSzPts val="2100"/>
        <a:buFont typeface="Arial"/>
        <a:buChar char="•"/>
        <a:tabLst/>
        <a:defRPr b="0" baseline="0" cap="none" i="0" spc="0" strike="noStrike" sz="2100" u="none">
          <a:solidFill>
            <a:srgbClr val="000000"/>
          </a:solidFill>
          <a:uFillTx/>
          <a:latin typeface="Calibri"/>
          <a:ea typeface="Calibri"/>
          <a:cs typeface="Calibri"/>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900" u="none">
          <a:solidFill>
            <a:schemeClr val="tx1"/>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b="0" baseline="0" cap="none" i="0" spc="0" strike="noStrike" sz="900" u="none">
          <a:solidFill>
            <a:schemeClr val="tx1"/>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b="0" baseline="0" cap="none" i="0" spc="0" strike="noStrike" sz="900" u="none">
          <a:solidFill>
            <a:schemeClr val="tx1"/>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b="0" baseline="0" cap="none" i="0" spc="0" strike="noStrike" sz="900" u="none">
          <a:solidFill>
            <a:schemeClr val="tx1"/>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b="0" baseline="0" cap="none" i="0" spc="0" strike="noStrike" sz="900" u="none">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b="0" baseline="0" cap="none" i="0" spc="0" strike="noStrike" sz="900" u="none">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b="0" baseline="0" cap="none" i="0" spc="0" strike="noStrike" sz="900" u="none">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b="0" baseline="0" cap="none" i="0" spc="0" strike="noStrike" sz="900" u="none">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b="0" baseline="0" cap="none" i="0" spc="0" strike="noStrike" sz="9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 Id="rId3" Type="http://schemas.openxmlformats.org/officeDocument/2006/relationships/hyperlink" Target="http://www.aircharitynetwork.org/" TargetMode="External"/></Relationships>

</file>

<file path=ppt/slides/_rels/slide6.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video" Target="../media/media1.mp4"/><Relationship Id="rId3" Type="http://schemas.microsoft.com/office/2007/relationships/media" Target="../media/media1.mp4"/><Relationship Id="rId4" Type="http://schemas.openxmlformats.org/officeDocument/2006/relationships/image" Target="../media/image2.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png"/><Relationship Id="rId3" Type="http://schemas.openxmlformats.org/officeDocument/2006/relationships/image" Target="../media/image4.jpe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angelflightwest.org/" TargetMode="External"/><Relationship Id="rId3" Type="http://schemas.openxmlformats.org/officeDocument/2006/relationships/image" Target="../media/image7.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6" name="Google Shape;98;p2"/>
          <p:cNvSpPr txBox="1"/>
          <p:nvPr/>
        </p:nvSpPr>
        <p:spPr>
          <a:xfrm>
            <a:off x="45722" y="336504"/>
            <a:ext cx="3625789" cy="8280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ctr">
              <a:defRPr b="1" sz="4800">
                <a:solidFill>
                  <a:srgbClr val="FFFFFF"/>
                </a:solidFill>
                <a:latin typeface="Open Sans"/>
                <a:ea typeface="Open Sans"/>
                <a:cs typeface="Open Sans"/>
                <a:sym typeface="Open Sans"/>
              </a:defRPr>
            </a:lvl1pPr>
          </a:lstStyle>
          <a:p>
            <a:pPr/>
            <a:r>
              <a:t>About Us</a:t>
            </a:r>
          </a:p>
        </p:txBody>
      </p:sp>
      <p:sp>
        <p:nvSpPr>
          <p:cNvPr id="117" name="Google Shape;99;p2"/>
          <p:cNvSpPr txBox="1"/>
          <p:nvPr/>
        </p:nvSpPr>
        <p:spPr>
          <a:xfrm>
            <a:off x="854614" y="2037595"/>
            <a:ext cx="7434765" cy="20472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lgn="just">
              <a:defRPr sz="1800">
                <a:latin typeface="Open Sans"/>
                <a:ea typeface="Open Sans"/>
                <a:cs typeface="Open Sans"/>
                <a:sym typeface="Open Sans"/>
              </a:defRPr>
            </a:pPr>
            <a:r>
              <a:t>OUR MISSION: To deliver health and hope using donated flights to serve people with healthcare or other compelling human needs.</a:t>
            </a:r>
          </a:p>
          <a:p>
            <a:pPr algn="just">
              <a:defRPr sz="1800">
                <a:latin typeface="Open Sans"/>
                <a:ea typeface="Open Sans"/>
                <a:cs typeface="Open Sans"/>
                <a:sym typeface="Open Sans"/>
              </a:defRPr>
            </a:pPr>
          </a:p>
          <a:p>
            <a:pPr algn="just">
              <a:defRPr sz="1800">
                <a:latin typeface="Open Sans"/>
                <a:ea typeface="Open Sans"/>
                <a:cs typeface="Open Sans"/>
                <a:sym typeface="Open Sans"/>
              </a:defRPr>
            </a:pPr>
            <a:r>
              <a:t>In the air, ANGEL FLIGHT WEST links volunteer pilots and  commercial airline partners with people whose non-emergency health needs require air transportation to access care. On the ground, volunteer drivers ferry passengers to and from their departure and destination airports. </a:t>
            </a:r>
          </a:p>
        </p:txBody>
      </p:sp>
      <p:grpSp>
        <p:nvGrpSpPr>
          <p:cNvPr id="120" name="Google Shape;100;p2"/>
          <p:cNvGrpSpPr/>
          <p:nvPr/>
        </p:nvGrpSpPr>
        <p:grpSpPr>
          <a:xfrm>
            <a:off x="490904" y="4730620"/>
            <a:ext cx="1920240" cy="1188721"/>
            <a:chOff x="0" y="0"/>
            <a:chExt cx="1920239" cy="1188719"/>
          </a:xfrm>
        </p:grpSpPr>
        <p:sp>
          <p:nvSpPr>
            <p:cNvPr id="118" name="Rectangle"/>
            <p:cNvSpPr/>
            <p:nvPr/>
          </p:nvSpPr>
          <p:spPr>
            <a:xfrm>
              <a:off x="0" y="0"/>
              <a:ext cx="1920240" cy="1188720"/>
            </a:xfrm>
            <a:prstGeom prst="rect">
              <a:avLst/>
            </a:prstGeom>
            <a:solidFill>
              <a:srgbClr val="167FC3"/>
            </a:solidFill>
            <a:ln w="12700" cap="flat">
              <a:noFill/>
              <a:miter lim="400000"/>
            </a:ln>
            <a:effectLst/>
          </p:spPr>
          <p:txBody>
            <a:bodyPr wrap="square" lIns="45719" tIns="45719" rIns="45719" bIns="45719" numCol="1" anchor="ctr">
              <a:noAutofit/>
            </a:bodyPr>
            <a:lstStyle/>
            <a:p>
              <a:pPr algn="ctr"/>
            </a:p>
          </p:txBody>
        </p:sp>
        <p:sp>
          <p:nvSpPr>
            <p:cNvPr id="119" name="38+ YRS…"/>
            <p:cNvSpPr txBox="1"/>
            <p:nvPr/>
          </p:nvSpPr>
          <p:spPr>
            <a:xfrm>
              <a:off x="45725" y="15259"/>
              <a:ext cx="1828790" cy="1158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lgn="ctr">
                <a:defRPr b="1" sz="2300">
                  <a:solidFill>
                    <a:srgbClr val="FFFFFF"/>
                  </a:solidFill>
                  <a:latin typeface="Open Sans"/>
                  <a:ea typeface="Open Sans"/>
                  <a:cs typeface="Open Sans"/>
                  <a:sym typeface="Open Sans"/>
                </a:defRPr>
              </a:pPr>
              <a:r>
                <a:t>38+ YRS</a:t>
              </a:r>
            </a:p>
            <a:p>
              <a:pPr algn="ctr">
                <a:defRPr b="1" sz="2300">
                  <a:solidFill>
                    <a:srgbClr val="FFFFFF"/>
                  </a:solidFill>
                  <a:latin typeface="Open Sans"/>
                  <a:ea typeface="Open Sans"/>
                  <a:cs typeface="Open Sans"/>
                  <a:sym typeface="Open Sans"/>
                </a:defRPr>
              </a:pPr>
              <a:r>
                <a:t>DEDICATED</a:t>
              </a:r>
            </a:p>
            <a:p>
              <a:pPr algn="ctr">
                <a:defRPr b="1" sz="2300">
                  <a:solidFill>
                    <a:srgbClr val="FFFFFF"/>
                  </a:solidFill>
                  <a:latin typeface="Open Sans"/>
                  <a:ea typeface="Open Sans"/>
                  <a:cs typeface="Open Sans"/>
                  <a:sym typeface="Open Sans"/>
                </a:defRPr>
              </a:pPr>
              <a:r>
                <a:t>SERVICE</a:t>
              </a:r>
            </a:p>
          </p:txBody>
        </p:sp>
      </p:grpSp>
      <p:grpSp>
        <p:nvGrpSpPr>
          <p:cNvPr id="123" name="Google Shape;101;p2"/>
          <p:cNvGrpSpPr/>
          <p:nvPr/>
        </p:nvGrpSpPr>
        <p:grpSpPr>
          <a:xfrm>
            <a:off x="2515282" y="4730620"/>
            <a:ext cx="1920241" cy="1188721"/>
            <a:chOff x="0" y="0"/>
            <a:chExt cx="1920239" cy="1188719"/>
          </a:xfrm>
        </p:grpSpPr>
        <p:sp>
          <p:nvSpPr>
            <p:cNvPr id="121" name="Rectangle"/>
            <p:cNvSpPr/>
            <p:nvPr/>
          </p:nvSpPr>
          <p:spPr>
            <a:xfrm>
              <a:off x="0" y="0"/>
              <a:ext cx="1920240" cy="1188720"/>
            </a:xfrm>
            <a:prstGeom prst="rect">
              <a:avLst/>
            </a:prstGeom>
            <a:solidFill>
              <a:srgbClr val="167FC3"/>
            </a:solidFill>
            <a:ln w="12700" cap="flat">
              <a:noFill/>
              <a:miter lim="400000"/>
            </a:ln>
            <a:effectLst/>
          </p:spPr>
          <p:txBody>
            <a:bodyPr wrap="square" lIns="45719" tIns="45719" rIns="45719" bIns="45719" numCol="1" anchor="ctr">
              <a:noAutofit/>
            </a:bodyPr>
            <a:lstStyle/>
            <a:p>
              <a:pPr algn="ctr"/>
            </a:p>
          </p:txBody>
        </p:sp>
        <p:sp>
          <p:nvSpPr>
            <p:cNvPr id="122" name="94,000+…"/>
            <p:cNvSpPr txBox="1"/>
            <p:nvPr/>
          </p:nvSpPr>
          <p:spPr>
            <a:xfrm>
              <a:off x="45725" y="15259"/>
              <a:ext cx="1828790" cy="1158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lgn="ctr">
                <a:defRPr b="1" sz="2300">
                  <a:solidFill>
                    <a:srgbClr val="FFFFFF"/>
                  </a:solidFill>
                  <a:latin typeface="Open Sans"/>
                  <a:ea typeface="Open Sans"/>
                  <a:cs typeface="Open Sans"/>
                  <a:sym typeface="Open Sans"/>
                </a:defRPr>
              </a:pPr>
              <a:r>
                <a:t>94,000+</a:t>
              </a:r>
            </a:p>
            <a:p>
              <a:pPr algn="ctr">
                <a:defRPr b="1" sz="2300">
                  <a:solidFill>
                    <a:srgbClr val="FFFFFF"/>
                  </a:solidFill>
                  <a:latin typeface="Open Sans"/>
                  <a:ea typeface="Open Sans"/>
                  <a:cs typeface="Open Sans"/>
                  <a:sym typeface="Open Sans"/>
                </a:defRPr>
              </a:pPr>
              <a:r>
                <a:t>DONATED</a:t>
              </a:r>
            </a:p>
            <a:p>
              <a:pPr algn="ctr">
                <a:defRPr b="1" sz="2300">
                  <a:solidFill>
                    <a:srgbClr val="FFFFFF"/>
                  </a:solidFill>
                  <a:latin typeface="Open Sans"/>
                  <a:ea typeface="Open Sans"/>
                  <a:cs typeface="Open Sans"/>
                  <a:sym typeface="Open Sans"/>
                </a:defRPr>
              </a:pPr>
              <a:r>
                <a:t>FLIGHTS</a:t>
              </a:r>
            </a:p>
          </p:txBody>
        </p:sp>
      </p:grpSp>
      <p:grpSp>
        <p:nvGrpSpPr>
          <p:cNvPr id="126" name="Google Shape;102;p2"/>
          <p:cNvGrpSpPr/>
          <p:nvPr/>
        </p:nvGrpSpPr>
        <p:grpSpPr>
          <a:xfrm>
            <a:off x="6545209" y="4730620"/>
            <a:ext cx="1920240" cy="1188721"/>
            <a:chOff x="0" y="0"/>
            <a:chExt cx="1920239" cy="1188719"/>
          </a:xfrm>
        </p:grpSpPr>
        <p:sp>
          <p:nvSpPr>
            <p:cNvPr id="124" name="Rectangle"/>
            <p:cNvSpPr/>
            <p:nvPr/>
          </p:nvSpPr>
          <p:spPr>
            <a:xfrm>
              <a:off x="0" y="0"/>
              <a:ext cx="1920240" cy="1188720"/>
            </a:xfrm>
            <a:prstGeom prst="rect">
              <a:avLst/>
            </a:prstGeom>
            <a:solidFill>
              <a:srgbClr val="ED174B"/>
            </a:solidFill>
            <a:ln w="12700" cap="flat">
              <a:noFill/>
              <a:miter lim="400000"/>
            </a:ln>
            <a:effectLst/>
          </p:spPr>
          <p:txBody>
            <a:bodyPr wrap="square" lIns="45719" tIns="45719" rIns="45719" bIns="45719" numCol="1" anchor="ctr">
              <a:noAutofit/>
            </a:bodyPr>
            <a:lstStyle/>
            <a:p>
              <a:pPr algn="ctr"/>
            </a:p>
          </p:txBody>
        </p:sp>
        <p:sp>
          <p:nvSpPr>
            <p:cNvPr id="125" name="$0…"/>
            <p:cNvSpPr txBox="1"/>
            <p:nvPr/>
          </p:nvSpPr>
          <p:spPr>
            <a:xfrm>
              <a:off x="0" y="38109"/>
              <a:ext cx="1828815" cy="1066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gn="ctr">
                <a:defRPr b="1" sz="2300">
                  <a:solidFill>
                    <a:srgbClr val="FFFFFF"/>
                  </a:solidFill>
                  <a:latin typeface="Open Sans"/>
                  <a:ea typeface="Open Sans"/>
                  <a:cs typeface="Open Sans"/>
                  <a:sym typeface="Open Sans"/>
                </a:defRPr>
              </a:pPr>
              <a:r>
                <a:t>$0</a:t>
              </a:r>
            </a:p>
            <a:p>
              <a:pPr algn="ctr">
                <a:defRPr b="1" sz="2300">
                  <a:solidFill>
                    <a:srgbClr val="FFFFFF"/>
                  </a:solidFill>
                  <a:latin typeface="Open Sans"/>
                  <a:ea typeface="Open Sans"/>
                  <a:cs typeface="Open Sans"/>
                  <a:sym typeface="Open Sans"/>
                </a:defRPr>
              </a:pPr>
              <a:r>
                <a:t>PATIENT</a:t>
              </a:r>
            </a:p>
            <a:p>
              <a:pPr algn="ctr">
                <a:defRPr b="1" sz="2300">
                  <a:solidFill>
                    <a:srgbClr val="FFFFFF"/>
                  </a:solidFill>
                  <a:latin typeface="Open Sans"/>
                  <a:ea typeface="Open Sans"/>
                  <a:cs typeface="Open Sans"/>
                  <a:sym typeface="Open Sans"/>
                </a:defRPr>
              </a:pPr>
              <a:r>
                <a:t>COST</a:t>
              </a:r>
            </a:p>
          </p:txBody>
        </p:sp>
      </p:grpSp>
      <p:grpSp>
        <p:nvGrpSpPr>
          <p:cNvPr id="129" name="Google Shape;103;p2"/>
          <p:cNvGrpSpPr/>
          <p:nvPr/>
        </p:nvGrpSpPr>
        <p:grpSpPr>
          <a:xfrm>
            <a:off x="4530245" y="4734833"/>
            <a:ext cx="1920241" cy="1188721"/>
            <a:chOff x="0" y="0"/>
            <a:chExt cx="1920239" cy="1188719"/>
          </a:xfrm>
        </p:grpSpPr>
        <p:sp>
          <p:nvSpPr>
            <p:cNvPr id="127" name="Rectangle"/>
            <p:cNvSpPr/>
            <p:nvPr/>
          </p:nvSpPr>
          <p:spPr>
            <a:xfrm>
              <a:off x="0" y="0"/>
              <a:ext cx="1920240" cy="1188720"/>
            </a:xfrm>
            <a:prstGeom prst="rect">
              <a:avLst/>
            </a:prstGeom>
            <a:solidFill>
              <a:srgbClr val="167FC3"/>
            </a:solidFill>
            <a:ln w="12700" cap="flat">
              <a:noFill/>
              <a:miter lim="400000"/>
            </a:ln>
            <a:effectLst/>
          </p:spPr>
          <p:txBody>
            <a:bodyPr wrap="square" lIns="45719" tIns="45719" rIns="45719" bIns="45719" numCol="1" anchor="ctr">
              <a:noAutofit/>
            </a:bodyPr>
            <a:lstStyle/>
            <a:p>
              <a:pPr algn="ctr"/>
            </a:p>
          </p:txBody>
        </p:sp>
        <p:sp>
          <p:nvSpPr>
            <p:cNvPr id="128" name="1,800+…"/>
            <p:cNvSpPr/>
            <p:nvPr/>
          </p:nvSpPr>
          <p:spPr>
            <a:xfrm>
              <a:off x="45724" y="594360"/>
              <a:ext cx="1828791"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lgn="ctr">
                <a:defRPr b="1" sz="2200">
                  <a:solidFill>
                    <a:srgbClr val="FFFFFF"/>
                  </a:solidFill>
                  <a:latin typeface="Open Sans"/>
                  <a:ea typeface="Open Sans"/>
                  <a:cs typeface="Open Sans"/>
                  <a:sym typeface="Open Sans"/>
                </a:defRPr>
              </a:pPr>
              <a:r>
                <a:t>1,800+</a:t>
              </a:r>
            </a:p>
            <a:p>
              <a:pPr algn="ctr">
                <a:defRPr b="1" sz="2200">
                  <a:solidFill>
                    <a:srgbClr val="FFFFFF"/>
                  </a:solidFill>
                  <a:latin typeface="Open Sans"/>
                  <a:ea typeface="Open Sans"/>
                  <a:cs typeface="Open Sans"/>
                  <a:sym typeface="Open Sans"/>
                </a:defRPr>
              </a:pPr>
              <a:r>
                <a:t>VOLUNTEER</a:t>
              </a:r>
            </a:p>
            <a:p>
              <a:pPr algn="ctr">
                <a:defRPr b="1" sz="2200">
                  <a:solidFill>
                    <a:srgbClr val="FFFFFF"/>
                  </a:solidFill>
                  <a:latin typeface="Open Sans"/>
                  <a:ea typeface="Open Sans"/>
                  <a:cs typeface="Open Sans"/>
                  <a:sym typeface="Open Sans"/>
                </a:defRPr>
              </a:pPr>
              <a:r>
                <a:t>PILOTS</a:t>
              </a:r>
            </a:p>
          </p:txBody>
        </p:sp>
      </p:gr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1" name="Google Shape;111;p3"/>
          <p:cNvSpPr txBox="1"/>
          <p:nvPr/>
        </p:nvSpPr>
        <p:spPr>
          <a:xfrm>
            <a:off x="542682" y="356112"/>
            <a:ext cx="5911785" cy="8280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b="1" sz="4800">
                <a:solidFill>
                  <a:srgbClr val="FFFFFF"/>
                </a:solidFill>
                <a:latin typeface="Open Sans"/>
                <a:ea typeface="Open Sans"/>
                <a:cs typeface="Open Sans"/>
                <a:sym typeface="Open Sans"/>
              </a:defRPr>
            </a:lvl1pPr>
          </a:lstStyle>
          <a:p>
            <a:pPr/>
            <a:r>
              <a:t>Who We Serve</a:t>
            </a:r>
          </a:p>
        </p:txBody>
      </p:sp>
      <p:sp>
        <p:nvSpPr>
          <p:cNvPr id="132" name="Google Shape;112;p3"/>
          <p:cNvSpPr txBox="1"/>
          <p:nvPr/>
        </p:nvSpPr>
        <p:spPr>
          <a:xfrm>
            <a:off x="251175" y="1842301"/>
            <a:ext cx="4991190" cy="41935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marL="285750" indent="-285750">
              <a:buClr>
                <a:srgbClr val="000000"/>
              </a:buClr>
              <a:buSzPts val="1600"/>
              <a:buFont typeface="PT Sans"/>
              <a:buChar char="•"/>
              <a:defRPr sz="1600">
                <a:latin typeface="Open Sans"/>
                <a:ea typeface="Open Sans"/>
                <a:cs typeface="Open Sans"/>
                <a:sym typeface="Open Sans"/>
              </a:defRPr>
            </a:pPr>
            <a:r>
              <a:t>Patients traveling for non-emergency care at major research hospitals, children’s hospitals, specialized treatment centers and more.</a:t>
            </a:r>
          </a:p>
          <a:p>
            <a:pPr marL="171450" indent="-57150">
              <a:defRPr sz="1600">
                <a:latin typeface="Open Sans"/>
                <a:ea typeface="Open Sans"/>
                <a:cs typeface="Open Sans"/>
                <a:sym typeface="Open Sans"/>
              </a:defRPr>
            </a:pPr>
          </a:p>
          <a:p>
            <a:pPr marL="285750" indent="-285750">
              <a:buClr>
                <a:srgbClr val="000000"/>
              </a:buClr>
              <a:buSzPts val="1600"/>
              <a:buFont typeface="PT Sans"/>
              <a:buChar char="•"/>
              <a:defRPr sz="1600">
                <a:latin typeface="Open Sans"/>
                <a:ea typeface="Open Sans"/>
                <a:cs typeface="Open Sans"/>
                <a:sym typeface="Open Sans"/>
              </a:defRPr>
            </a:pPr>
            <a:r>
              <a:t>Kids attending specialty camps, such as those for young burn survivors or cancer patients.</a:t>
            </a:r>
          </a:p>
          <a:p>
            <a:pPr marL="171450" indent="-57150">
              <a:defRPr sz="1600">
                <a:latin typeface="Open Sans"/>
                <a:ea typeface="Open Sans"/>
                <a:cs typeface="Open Sans"/>
                <a:sym typeface="Open Sans"/>
              </a:defRPr>
            </a:pPr>
          </a:p>
          <a:p>
            <a:pPr marL="285750" indent="-285750">
              <a:buClr>
                <a:srgbClr val="000000"/>
              </a:buClr>
              <a:buSzPts val="1600"/>
              <a:buFont typeface="PT Sans"/>
              <a:buChar char="•"/>
              <a:defRPr sz="1600">
                <a:latin typeface="Open Sans"/>
                <a:ea typeface="Open Sans"/>
                <a:cs typeface="Open Sans"/>
                <a:sym typeface="Open Sans"/>
              </a:defRPr>
            </a:pPr>
            <a:r>
              <a:t>Survivors of domestic violence in need of relocation.</a:t>
            </a:r>
          </a:p>
          <a:p>
            <a:pPr marL="171450" indent="-57150">
              <a:defRPr sz="1600">
                <a:latin typeface="Open Sans"/>
                <a:ea typeface="Open Sans"/>
                <a:cs typeface="Open Sans"/>
                <a:sym typeface="Open Sans"/>
              </a:defRPr>
            </a:pPr>
          </a:p>
          <a:p>
            <a:pPr marL="285750" indent="-285750">
              <a:buClr>
                <a:srgbClr val="000000"/>
              </a:buClr>
              <a:buSzPts val="1600"/>
              <a:buFont typeface="PT Sans"/>
              <a:buChar char="•"/>
              <a:defRPr sz="1600">
                <a:latin typeface="Open Sans"/>
                <a:ea typeface="Open Sans"/>
                <a:cs typeface="Open Sans"/>
                <a:sym typeface="Open Sans"/>
              </a:defRPr>
            </a:pPr>
            <a:r>
              <a:t>Veterans and active-duty military personnel.</a:t>
            </a:r>
          </a:p>
          <a:p>
            <a:pPr>
              <a:defRPr sz="1600">
                <a:latin typeface="Open Sans"/>
                <a:ea typeface="Open Sans"/>
                <a:cs typeface="Open Sans"/>
                <a:sym typeface="Open Sans"/>
              </a:defRPr>
            </a:pPr>
          </a:p>
          <a:p>
            <a:pPr marL="285750" indent="-285750">
              <a:buClr>
                <a:srgbClr val="000000"/>
              </a:buClr>
              <a:buSzPts val="1600"/>
              <a:buFont typeface="PT Sans"/>
              <a:buChar char="•"/>
              <a:defRPr sz="1600">
                <a:latin typeface="Open Sans"/>
                <a:ea typeface="Open Sans"/>
                <a:cs typeface="Open Sans"/>
                <a:sym typeface="Open Sans"/>
              </a:defRPr>
            </a:pPr>
            <a:r>
              <a:t>Disaster relief efforts.</a:t>
            </a:r>
          </a:p>
          <a:p>
            <a:pPr>
              <a:defRPr sz="1600">
                <a:latin typeface="Open Sans"/>
                <a:ea typeface="Open Sans"/>
                <a:cs typeface="Open Sans"/>
                <a:sym typeface="Open Sans"/>
              </a:defRPr>
            </a:pPr>
          </a:p>
          <a:p>
            <a:pPr marL="285750" indent="-285750">
              <a:buClr>
                <a:srgbClr val="000000"/>
              </a:buClr>
              <a:buSzPts val="1600"/>
              <a:buFont typeface="PT Sans"/>
              <a:buChar char="•"/>
              <a:defRPr sz="1600">
                <a:latin typeface="Open Sans"/>
                <a:ea typeface="Open Sans"/>
                <a:cs typeface="Open Sans"/>
                <a:sym typeface="Open Sans"/>
              </a:defRPr>
            </a:pPr>
            <a:r>
              <a:t>Blood for non-profit blood banks.</a:t>
            </a:r>
          </a:p>
          <a:p>
            <a:pPr marL="171450" indent="-57150">
              <a:defRPr sz="1600">
                <a:latin typeface="Open Sans"/>
                <a:ea typeface="Open Sans"/>
                <a:cs typeface="Open Sans"/>
                <a:sym typeface="Open Sans"/>
              </a:defRPr>
            </a:pPr>
          </a:p>
          <a:p>
            <a:pPr marL="285750" indent="-285750">
              <a:buClr>
                <a:srgbClr val="000000"/>
              </a:buClr>
              <a:buSzPts val="1600"/>
              <a:buFont typeface="PT Sans"/>
              <a:buChar char="•"/>
              <a:defRPr sz="1600">
                <a:latin typeface="Open Sans"/>
                <a:ea typeface="Open Sans"/>
                <a:cs typeface="Open Sans"/>
                <a:sym typeface="Open Sans"/>
              </a:defRPr>
            </a:pPr>
            <a:r>
              <a:t>People with other compelling human needs.</a:t>
            </a:r>
          </a:p>
        </p:txBody>
      </p:sp>
      <p:pic>
        <p:nvPicPr>
          <p:cNvPr id="133" name="Google Shape;113;p3" descr="Google Shape;113;p3"/>
          <p:cNvPicPr>
            <a:picLocks noChangeAspect="1"/>
          </p:cNvPicPr>
          <p:nvPr/>
        </p:nvPicPr>
        <p:blipFill>
          <a:blip r:embed="rId2">
            <a:extLst/>
          </a:blip>
          <a:stretch>
            <a:fillRect/>
          </a:stretch>
        </p:blipFill>
        <p:spPr>
          <a:xfrm>
            <a:off x="5510150" y="1388027"/>
            <a:ext cx="3185615" cy="475875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799" y="0"/>
                </a:moveTo>
                <a:cubicBezTo>
                  <a:pt x="4834" y="0"/>
                  <a:pt x="0" y="4835"/>
                  <a:pt x="0" y="10799"/>
                </a:cubicBezTo>
                <a:cubicBezTo>
                  <a:pt x="0" y="16764"/>
                  <a:pt x="4834" y="21600"/>
                  <a:pt x="10799" y="21600"/>
                </a:cubicBezTo>
                <a:cubicBezTo>
                  <a:pt x="16763" y="21600"/>
                  <a:pt x="21600" y="16764"/>
                  <a:pt x="21600" y="10799"/>
                </a:cubicBezTo>
                <a:cubicBezTo>
                  <a:pt x="21600" y="4835"/>
                  <a:pt x="16763" y="0"/>
                  <a:pt x="10799" y="0"/>
                </a:cubicBezTo>
                <a:close/>
              </a:path>
            </a:pathLst>
          </a:custGeom>
          <a:ln w="63500" cap="rnd">
            <a:solidFill>
              <a:srgbClr val="FFFFFF"/>
            </a:solidFill>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5" name="Google Shape;122;p4"/>
          <p:cNvSpPr txBox="1"/>
          <p:nvPr/>
        </p:nvSpPr>
        <p:spPr>
          <a:xfrm>
            <a:off x="463167" y="310601"/>
            <a:ext cx="8982979" cy="8280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b="1" sz="4800">
                <a:solidFill>
                  <a:srgbClr val="FFFFFF"/>
                </a:solidFill>
                <a:latin typeface="Open Sans"/>
                <a:ea typeface="Open Sans"/>
                <a:cs typeface="Open Sans"/>
                <a:sym typeface="Open Sans"/>
              </a:defRPr>
            </a:lvl1pPr>
          </a:lstStyle>
          <a:p>
            <a:pPr/>
            <a:r>
              <a:t>Passenger Qualifications</a:t>
            </a:r>
          </a:p>
        </p:txBody>
      </p:sp>
      <p:sp>
        <p:nvSpPr>
          <p:cNvPr id="136" name="Google Shape;123;p4"/>
          <p:cNvSpPr txBox="1"/>
          <p:nvPr/>
        </p:nvSpPr>
        <p:spPr>
          <a:xfrm>
            <a:off x="1135021" y="2026366"/>
            <a:ext cx="7569699" cy="34442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sz="1800">
                <a:latin typeface="Open Sans"/>
                <a:ea typeface="Open Sans"/>
                <a:cs typeface="Open Sans"/>
                <a:sym typeface="Open Sans"/>
              </a:defRPr>
            </a:pPr>
            <a:r>
              <a:t>PASSENGERS MUST . . .</a:t>
            </a:r>
          </a:p>
          <a:p>
            <a:pPr>
              <a:defRPr sz="1800">
                <a:latin typeface="Open Sans"/>
                <a:ea typeface="Open Sans"/>
                <a:cs typeface="Open Sans"/>
                <a:sym typeface="Open Sans"/>
              </a:defRPr>
            </a:pPr>
          </a:p>
          <a:p>
            <a:pPr marL="285750" indent="-285750">
              <a:lnSpc>
                <a:spcPct val="150000"/>
              </a:lnSpc>
              <a:buClr>
                <a:srgbClr val="000000"/>
              </a:buClr>
              <a:buSzPts val="1800"/>
              <a:buFont typeface="PT Sans"/>
              <a:buChar char="•"/>
              <a:defRPr sz="1800">
                <a:latin typeface="Open Sans"/>
                <a:ea typeface="Open Sans"/>
                <a:cs typeface="Open Sans"/>
                <a:sym typeface="Open Sans"/>
              </a:defRPr>
            </a:pPr>
            <a:r>
              <a:t>Be medically stable and ambulatory. </a:t>
            </a:r>
          </a:p>
          <a:p>
            <a:pPr marL="285750" indent="-285750">
              <a:lnSpc>
                <a:spcPct val="150000"/>
              </a:lnSpc>
              <a:buClr>
                <a:srgbClr val="000000"/>
              </a:buClr>
              <a:buSzPts val="1800"/>
              <a:buFont typeface="PT Sans"/>
              <a:buChar char="•"/>
              <a:defRPr sz="1800">
                <a:latin typeface="Open Sans"/>
                <a:ea typeface="Open Sans"/>
                <a:cs typeface="Open Sans"/>
                <a:sym typeface="Open Sans"/>
              </a:defRPr>
            </a:pPr>
            <a:r>
              <a:t>Be capable of sitting upright wearing safety belt for duration of flight.</a:t>
            </a:r>
          </a:p>
          <a:p>
            <a:pPr marL="285750" indent="-285750">
              <a:lnSpc>
                <a:spcPct val="150000"/>
              </a:lnSpc>
              <a:buClr>
                <a:srgbClr val="000000"/>
              </a:buClr>
              <a:buSzPts val="1800"/>
              <a:buFont typeface="PT Sans"/>
              <a:buChar char="•"/>
              <a:defRPr sz="1800">
                <a:latin typeface="Open Sans"/>
                <a:ea typeface="Open Sans"/>
                <a:cs typeface="Open Sans"/>
                <a:sym typeface="Open Sans"/>
              </a:defRPr>
            </a:pPr>
            <a:r>
              <a:t>Have a scheduled appointment with a minimum of one-week notice. </a:t>
            </a:r>
          </a:p>
          <a:p>
            <a:pPr marL="285750" indent="-285750">
              <a:lnSpc>
                <a:spcPct val="150000"/>
              </a:lnSpc>
              <a:buClr>
                <a:srgbClr val="000000"/>
              </a:buClr>
              <a:buSzPts val="1800"/>
              <a:buFont typeface="PT Sans"/>
              <a:buChar char="•"/>
              <a:defRPr sz="1800">
                <a:latin typeface="Open Sans"/>
                <a:ea typeface="Open Sans"/>
                <a:cs typeface="Open Sans"/>
                <a:sym typeface="Open Sans"/>
              </a:defRPr>
            </a:pPr>
            <a:r>
              <a:t>Have a financial need or other compelling consideration (i.e. immune compromised, geography, etc.).</a:t>
            </a:r>
          </a:p>
          <a:p>
            <a:pPr marL="285750" indent="-285750">
              <a:lnSpc>
                <a:spcPct val="150000"/>
              </a:lnSpc>
              <a:buClr>
                <a:srgbClr val="000000"/>
              </a:buClr>
              <a:buSzPts val="1800"/>
              <a:buFont typeface="PT Sans"/>
              <a:buChar char="•"/>
              <a:defRPr sz="1800">
                <a:latin typeface="Open Sans"/>
                <a:ea typeface="Open Sans"/>
                <a:cs typeface="Open Sans"/>
                <a:sym typeface="Open Sans"/>
              </a:defRPr>
            </a:pPr>
            <a:r>
              <a:t>Traveling a distance less than 1,000 nautical miles.</a:t>
            </a:r>
          </a:p>
          <a:p>
            <a:pPr marL="285750" indent="-285750">
              <a:lnSpc>
                <a:spcPct val="150000"/>
              </a:lnSpc>
              <a:buClr>
                <a:srgbClr val="000000"/>
              </a:buClr>
              <a:buSzPts val="1800"/>
              <a:buFont typeface="PT Sans"/>
              <a:buChar char="•"/>
              <a:defRPr sz="1800">
                <a:latin typeface="Open Sans"/>
                <a:ea typeface="Open Sans"/>
                <a:cs typeface="Open Sans"/>
                <a:sym typeface="Open Sans"/>
              </a:defRPr>
            </a:pPr>
            <a:r>
              <a:t>If flying privately, be able to fly in a small unpressurized aircraft.</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 name="Google Shape;131;p5"/>
          <p:cNvSpPr txBox="1"/>
          <p:nvPr/>
        </p:nvSpPr>
        <p:spPr>
          <a:xfrm>
            <a:off x="582436" y="318303"/>
            <a:ext cx="8515838" cy="8280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b="1" sz="4800">
                <a:solidFill>
                  <a:srgbClr val="FFFFFF"/>
                </a:solidFill>
                <a:latin typeface="Open Sans"/>
                <a:ea typeface="Open Sans"/>
                <a:cs typeface="Open Sans"/>
                <a:sym typeface="Open Sans"/>
              </a:defRPr>
            </a:lvl1pPr>
          </a:lstStyle>
          <a:p>
            <a:pPr/>
            <a:r>
              <a:t>Where We Fly</a:t>
            </a:r>
          </a:p>
        </p:txBody>
      </p:sp>
      <p:sp>
        <p:nvSpPr>
          <p:cNvPr id="139" name="Rectangle 1"/>
          <p:cNvSpPr/>
          <p:nvPr/>
        </p:nvSpPr>
        <p:spPr>
          <a:xfrm>
            <a:off x="-69575" y="1698102"/>
            <a:ext cx="9342785" cy="4145531"/>
          </a:xfrm>
          <a:prstGeom prst="rect">
            <a:avLst/>
          </a:prstGeom>
          <a:solidFill>
            <a:srgbClr val="FFFFFF"/>
          </a:solidFill>
          <a:ln w="12700">
            <a:miter lim="400000"/>
          </a:ln>
        </p:spPr>
        <p:txBody>
          <a:bodyPr lIns="45719" rIns="45719" anchor="ctr"/>
          <a:lstStyle/>
          <a:p>
            <a:pPr algn="ctr">
              <a:defRPr>
                <a:solidFill>
                  <a:srgbClr val="FFFFFF"/>
                </a:solidFill>
              </a:defRPr>
            </a:pPr>
          </a:p>
        </p:txBody>
      </p:sp>
      <p:pic>
        <p:nvPicPr>
          <p:cNvPr id="140" name="Google Shape;132;p5" descr="Google Shape;132;p5"/>
          <p:cNvPicPr>
            <a:picLocks noChangeAspect="1"/>
          </p:cNvPicPr>
          <p:nvPr/>
        </p:nvPicPr>
        <p:blipFill>
          <a:blip r:embed="rId2">
            <a:extLst/>
          </a:blip>
          <a:stretch>
            <a:fillRect/>
          </a:stretch>
        </p:blipFill>
        <p:spPr>
          <a:xfrm>
            <a:off x="536712" y="1824683"/>
            <a:ext cx="6421221" cy="3599983"/>
          </a:xfrm>
          <a:prstGeom prst="rect">
            <a:avLst/>
          </a:prstGeom>
          <a:ln w="12700">
            <a:miter lim="400000"/>
          </a:ln>
        </p:spPr>
      </p:pic>
      <p:sp>
        <p:nvSpPr>
          <p:cNvPr id="141" name="Google Shape;134;p5"/>
          <p:cNvSpPr txBox="1"/>
          <p:nvPr/>
        </p:nvSpPr>
        <p:spPr>
          <a:xfrm>
            <a:off x="6570166" y="3815465"/>
            <a:ext cx="2349747" cy="1209349"/>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lgn="ctr">
              <a:defRPr sz="1800">
                <a:solidFill>
                  <a:srgbClr val="0070C0"/>
                </a:solidFill>
                <a:latin typeface="Calibri"/>
                <a:ea typeface="Calibri"/>
                <a:cs typeface="Calibri"/>
                <a:sym typeface="Calibri"/>
              </a:defRPr>
            </a:pPr>
            <a:r>
              <a:t>Toll Free – Request routed by area code of the caller </a:t>
            </a:r>
          </a:p>
          <a:p>
            <a:pPr algn="ctr">
              <a:defRPr b="1" sz="1800">
                <a:solidFill>
                  <a:srgbClr val="0070C0"/>
                </a:solidFill>
                <a:latin typeface="Calibri"/>
                <a:ea typeface="Calibri"/>
                <a:cs typeface="Calibri"/>
                <a:sym typeface="Calibri"/>
              </a:defRPr>
            </a:pPr>
            <a:r>
              <a:t>(877) 621-7177</a:t>
            </a:r>
          </a:p>
        </p:txBody>
      </p:sp>
      <p:sp>
        <p:nvSpPr>
          <p:cNvPr id="142" name="Google Shape;133;p5"/>
          <p:cNvSpPr txBox="1"/>
          <p:nvPr/>
        </p:nvSpPr>
        <p:spPr>
          <a:xfrm>
            <a:off x="2239034" y="5613141"/>
            <a:ext cx="4725566" cy="497007"/>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sz="3200" u="sng">
                <a:solidFill>
                  <a:srgbClr val="0070C0"/>
                </a:solidFill>
                <a:latin typeface="Calibri"/>
                <a:ea typeface="Calibri"/>
                <a:cs typeface="Calibri"/>
                <a:sym typeface="Calibri"/>
              </a:defRPr>
            </a:pPr>
            <a:r>
              <a:rPr>
                <a:solidFill>
                  <a:srgbClr val="0563C1"/>
                </a:solidFill>
                <a:uFill>
                  <a:solidFill>
                    <a:srgbClr val="0563C1"/>
                  </a:solidFill>
                </a:uFill>
                <a:hlinkClick r:id="rId3" invalidUrl="" action="" tgtFrame="" tooltip="" history="1" highlightClick="0" endSnd="0"/>
              </a:rPr>
              <a:t>www.aircharitynetwork.org</a:t>
            </a:r>
            <a:r>
              <a:rPr u="none"/>
              <a:t> </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 name="Google Shape;142;p6"/>
          <p:cNvSpPr txBox="1"/>
          <p:nvPr/>
        </p:nvSpPr>
        <p:spPr>
          <a:xfrm>
            <a:off x="675566" y="309387"/>
            <a:ext cx="8624283" cy="8280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b="1" sz="4800">
                <a:solidFill>
                  <a:srgbClr val="FFFFFF"/>
                </a:solidFill>
                <a:latin typeface="Open Sans"/>
                <a:ea typeface="Open Sans"/>
                <a:cs typeface="Open Sans"/>
                <a:sym typeface="Open Sans"/>
              </a:defRPr>
            </a:lvl1pPr>
          </a:lstStyle>
          <a:p>
            <a:pPr/>
            <a:r>
              <a:t>Types of Flights</a:t>
            </a:r>
          </a:p>
        </p:txBody>
      </p:sp>
      <p:sp>
        <p:nvSpPr>
          <p:cNvPr id="145" name="Google Shape;143;p6"/>
          <p:cNvSpPr txBox="1"/>
          <p:nvPr>
            <p:ph type="body" sz="quarter" idx="1"/>
          </p:nvPr>
        </p:nvSpPr>
        <p:spPr>
          <a:xfrm>
            <a:off x="629841" y="1681163"/>
            <a:ext cx="3868341" cy="823913"/>
          </a:xfrm>
          <a:prstGeom prst="rect">
            <a:avLst/>
          </a:prstGeom>
        </p:spPr>
        <p:txBody>
          <a:bodyPr/>
          <a:lstStyle>
            <a:lvl1pPr marL="0">
              <a:spcBef>
                <a:spcPts val="0"/>
              </a:spcBef>
              <a:defRPr>
                <a:latin typeface="Open Sans"/>
                <a:ea typeface="Open Sans"/>
                <a:cs typeface="Open Sans"/>
                <a:sym typeface="Open Sans"/>
              </a:defRPr>
            </a:lvl1pPr>
          </a:lstStyle>
          <a:p>
            <a:pPr/>
            <a:r>
              <a:t>Volunteer Pilots</a:t>
            </a:r>
          </a:p>
        </p:txBody>
      </p:sp>
      <p:sp>
        <p:nvSpPr>
          <p:cNvPr id="146" name="Google Shape;144;p6"/>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marL="171450" indent="-171450">
              <a:lnSpc>
                <a:spcPct val="100000"/>
              </a:lnSpc>
              <a:spcBef>
                <a:spcPts val="0"/>
              </a:spcBef>
              <a:buSzPts val="1800"/>
              <a:defRPr sz="1800">
                <a:latin typeface="Open Sans"/>
                <a:ea typeface="Open Sans"/>
                <a:cs typeface="Open Sans"/>
                <a:sym typeface="Open Sans"/>
              </a:defRPr>
            </a:pPr>
            <a:r>
              <a:t>Primarily small, single-engine aircraft</a:t>
            </a:r>
          </a:p>
          <a:p>
            <a:pPr marL="171450" indent="-171450">
              <a:lnSpc>
                <a:spcPct val="100000"/>
              </a:lnSpc>
              <a:buSzPts val="1800"/>
              <a:defRPr sz="1800">
                <a:latin typeface="Open Sans"/>
                <a:ea typeface="Open Sans"/>
                <a:cs typeface="Open Sans"/>
                <a:sym typeface="Open Sans"/>
              </a:defRPr>
            </a:pPr>
            <a:r>
              <a:t>Typically 4-6 seats on average</a:t>
            </a:r>
          </a:p>
          <a:p>
            <a:pPr marL="171450" indent="-171450">
              <a:lnSpc>
                <a:spcPct val="100000"/>
              </a:lnSpc>
              <a:buSzPts val="1800"/>
              <a:defRPr sz="1800">
                <a:latin typeface="Open Sans"/>
                <a:ea typeface="Open Sans"/>
                <a:cs typeface="Open Sans"/>
                <a:sym typeface="Open Sans"/>
              </a:defRPr>
            </a:pPr>
            <a:r>
              <a:t>Piloted by AFW volunteers</a:t>
            </a:r>
          </a:p>
          <a:p>
            <a:pPr marL="171450" indent="-171450">
              <a:lnSpc>
                <a:spcPct val="100000"/>
              </a:lnSpc>
              <a:buSzPts val="1800"/>
              <a:defRPr sz="1800">
                <a:latin typeface="Open Sans"/>
                <a:ea typeface="Open Sans"/>
                <a:cs typeface="Open Sans"/>
                <a:sym typeface="Open Sans"/>
              </a:defRPr>
            </a:pPr>
            <a:r>
              <a:t>Limited to 900 mile flights</a:t>
            </a:r>
          </a:p>
          <a:p>
            <a:pPr lvl="1" marL="514350" indent="-171450">
              <a:lnSpc>
                <a:spcPct val="100000"/>
              </a:lnSpc>
              <a:spcBef>
                <a:spcPts val="300"/>
              </a:spcBef>
              <a:buSzPts val="1800"/>
              <a:buFont typeface="Courier New"/>
              <a:buChar char="o"/>
              <a:defRPr sz="1800">
                <a:latin typeface="Open Sans"/>
                <a:ea typeface="Open Sans"/>
                <a:cs typeface="Open Sans"/>
                <a:sym typeface="Open Sans"/>
              </a:defRPr>
            </a:pPr>
            <a:r>
              <a:t>If passenger is traveling more 300 miles, flight split into 2- or 3-leg relays, with a different pilot flying each segment</a:t>
            </a:r>
          </a:p>
        </p:txBody>
      </p:sp>
      <p:sp>
        <p:nvSpPr>
          <p:cNvPr id="147" name="Google Shape;145;p6"/>
          <p:cNvSpPr txBox="1"/>
          <p:nvPr>
            <p:ph type="body" idx="22"/>
          </p:nvPr>
        </p:nvSpPr>
        <p:spPr>
          <a:xfrm>
            <a:off x="4645819" y="1238729"/>
            <a:ext cx="3887392" cy="823913"/>
          </a:xfrm>
          <a:prstGeom prst="rect">
            <a:avLst/>
          </a:prstGeom>
          <a:extLst>
            <a:ext uri="{C572A759-6A51-4108-AA02-DFA0A04FC94B}">
              <ma14:wrappingTextBoxFlag xmlns:ma14="http://schemas.microsoft.com/office/mac/drawingml/2011/main" val="1"/>
            </a:ext>
          </a:extLst>
        </p:spPr>
        <p:txBody>
          <a:bodyPr/>
          <a:lstStyle>
            <a:lvl1pPr marL="0" indent="0" algn="ctr">
              <a:spcBef>
                <a:spcPts val="0"/>
              </a:spcBef>
              <a:buClrTx/>
              <a:buSzTx/>
              <a:buFontTx/>
              <a:buNone/>
              <a:defRPr b="1" sz="1800">
                <a:latin typeface="Open Sans"/>
                <a:ea typeface="Open Sans"/>
                <a:cs typeface="Open Sans"/>
                <a:sym typeface="Open Sans"/>
              </a:defRPr>
            </a:lvl1pPr>
          </a:lstStyle>
          <a:p>
            <a:pPr/>
            <a:r>
              <a:t>Pre-Flight Planner</a:t>
            </a:r>
          </a:p>
        </p:txBody>
      </p:sp>
      <p:pic>
        <p:nvPicPr>
          <p:cNvPr id="148" name="AFW Pre-Flight Planner (1) (1)" descr="AFW Pre-Flight Planner (1) (1)"/>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4773574" y="2213245"/>
            <a:ext cx="3906959" cy="293022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137517" fill="hold"/>
                                        <p:tgtEl>
                                          <p:spTgt spid="148"/>
                                        </p:tgtEl>
                                      </p:cBhvr>
                                    </p:cmd>
                                  </p:childTnLst>
                                </p:cTn>
                              </p:par>
                            </p:childTnLst>
                          </p:cTn>
                        </p:par>
                      </p:childTnLst>
                    </p:cTn>
                  </p:par>
                  <p:par>
                    <p:cTn id="7" fill="hold">
                      <p:stCondLst>
                        <p:cond delay="indefinite"/>
                      </p:stCondLst>
                      <p:childTnLst>
                        <p:par>
                          <p:cTn id="8" fill="hold">
                            <p:stCondLst>
                              <p:cond delay="0"/>
                            </p:stCondLst>
                            <p:childTnLst>
                              <p:par>
                                <p:cTn id="9" presetClass="mediacall" nodeType="clickEffect" presetSubtype="0" presetID="3" grpId="1" fill="hold">
                                  <p:stCondLst>
                                    <p:cond delay="0"/>
                                  </p:stCondLst>
                                  <p:childTnLst>
                                    <p:cmd type="call" cmd="stop">
                                      <p:cBhvr>
                                        <p:cTn id="10" dur="1000" fill="hold"/>
                                        <p:tgtEl>
                                          <p:spTgt spid="148"/>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11" fill="hold" display="0">
                  <p:stCondLst>
                    <p:cond delay="indefinite"/>
                  </p:stCondLst>
                </p:cTn>
                <p:tgtEl>
                  <p:spTgt spid="148"/>
                </p:tgtEl>
              </p:cMediaNode>
            </p:video>
            <p:seq concurrent="1" prevAc="none" nextAc="seek">
              <p:cTn id="12" evtFilter="cancelBubble" nodeType="interactiveSeq" restart="whenNotActive" fill="hold">
                <p:stCondLst>
                  <p:cond delay="0" evt="onClick">
                    <p:tgtEl>
                      <p:spTgt spid="148"/>
                    </p:tgtEl>
                  </p:cond>
                </p:stCondLst>
                <p:endSync delay="0" evt="end">
                  <p:rtn val="all"/>
                </p:endSync>
                <p:childTnLst>
                  <p:par>
                    <p:cTn id="13" fill="hold">
                      <p:stCondLst>
                        <p:cond delay="0"/>
                      </p:stCondLst>
                      <p:childTnLst>
                        <p:par>
                          <p:cTn id="14" fill="hold">
                            <p:stCondLst>
                              <p:cond delay="0"/>
                            </p:stCondLst>
                            <p:childTnLst>
                              <p:par>
                                <p:cTn id="15" presetClass="mediacall" nodeType="clickEffect" presetSubtype="0" presetID="2" fill="hold">
                                  <p:stCondLst>
                                    <p:cond delay="0"/>
                                  </p:stCondLst>
                                  <p:childTnLst>
                                    <p:cmd type="call" cmd="togglePause">
                                      <p:cBhvr>
                                        <p:cTn id="16" dur="1" fill="hold"/>
                                        <p:tgtEl>
                                          <p:spTgt spid="148"/>
                                        </p:tgtEl>
                                      </p:cBhvr>
                                    </p:cmd>
                                  </p:childTnLst>
                                </p:cTn>
                              </p:par>
                            </p:childTnLst>
                          </p:cTn>
                        </p:par>
                      </p:childTnLst>
                    </p:cTn>
                  </p:par>
                </p:childTnLst>
              </p:cTn>
              <p:nextCondLst>
                <p:cond delay="0" evt="onClick">
                  <p:tgtEl>
                    <p:spTgt spid="148"/>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0" name="Google Shape;154;p7"/>
          <p:cNvSpPr txBox="1"/>
          <p:nvPr/>
        </p:nvSpPr>
        <p:spPr>
          <a:xfrm>
            <a:off x="597819" y="272452"/>
            <a:ext cx="8580072" cy="8280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b="1" sz="4800">
                <a:solidFill>
                  <a:srgbClr val="FFFFFF"/>
                </a:solidFill>
                <a:latin typeface="Open Sans"/>
                <a:ea typeface="Open Sans"/>
                <a:cs typeface="Open Sans"/>
                <a:sym typeface="Open Sans"/>
              </a:defRPr>
            </a:lvl1pPr>
          </a:lstStyle>
          <a:p>
            <a:pPr/>
            <a:r>
              <a:t>Types of Flights</a:t>
            </a:r>
          </a:p>
        </p:txBody>
      </p:sp>
      <p:sp>
        <p:nvSpPr>
          <p:cNvPr id="151" name="Google Shape;155;p7"/>
          <p:cNvSpPr txBox="1"/>
          <p:nvPr>
            <p:ph type="body" sz="quarter" idx="1"/>
          </p:nvPr>
        </p:nvSpPr>
        <p:spPr>
          <a:xfrm>
            <a:off x="478759" y="1686135"/>
            <a:ext cx="4380201" cy="828001"/>
          </a:xfrm>
          <a:prstGeom prst="rect">
            <a:avLst/>
          </a:prstGeom>
        </p:spPr>
        <p:txBody>
          <a:bodyPr/>
          <a:lstStyle>
            <a:lvl1pPr marL="0" algn="ctr" defTabSz="822959">
              <a:spcBef>
                <a:spcPts val="0"/>
              </a:spcBef>
              <a:defRPr sz="2520">
                <a:latin typeface="Open Sans"/>
                <a:ea typeface="Open Sans"/>
                <a:cs typeface="Open Sans"/>
                <a:sym typeface="Open Sans"/>
              </a:defRPr>
            </a:lvl1pPr>
          </a:lstStyle>
          <a:p>
            <a:pPr/>
            <a:r>
              <a:t>Alaska Airlines &amp; other Airline Partners</a:t>
            </a:r>
          </a:p>
        </p:txBody>
      </p:sp>
      <p:sp>
        <p:nvSpPr>
          <p:cNvPr id="152" name="Google Shape;157;p7"/>
          <p:cNvSpPr txBox="1"/>
          <p:nvPr>
            <p:ph type="body" idx="23"/>
          </p:nvPr>
        </p:nvSpPr>
        <p:spPr>
          <a:xfrm>
            <a:off x="640297" y="2572714"/>
            <a:ext cx="3776968" cy="3059310"/>
          </a:xfrm>
          <a:prstGeom prst="rect">
            <a:avLst/>
          </a:prstGeom>
          <a:extLst>
            <a:ext uri="{C572A759-6A51-4108-AA02-DFA0A04FC94B}">
              <ma14:wrappingTextBoxFlag xmlns:ma14="http://schemas.microsoft.com/office/mac/drawingml/2011/main" val="1"/>
            </a:ext>
          </a:extLst>
        </p:spPr>
        <p:txBody>
          <a:bodyPr/>
          <a:lstStyle/>
          <a:p>
            <a:pPr marL="171450" indent="-184150">
              <a:lnSpc>
                <a:spcPct val="100000"/>
              </a:lnSpc>
              <a:spcBef>
                <a:spcPts val="0"/>
              </a:spcBef>
              <a:buSzPts val="1800"/>
              <a:buFont typeface="PT Sans"/>
              <a:defRPr sz="1800">
                <a:latin typeface="Open Sans"/>
                <a:ea typeface="Open Sans"/>
                <a:cs typeface="Open Sans"/>
                <a:sym typeface="Open Sans"/>
              </a:defRPr>
            </a:pPr>
            <a:r>
              <a:t>Donated commercial tickets</a:t>
            </a:r>
          </a:p>
          <a:p>
            <a:pPr marL="171450" indent="-184150">
              <a:lnSpc>
                <a:spcPct val="100000"/>
              </a:lnSpc>
              <a:buSzPts val="1800"/>
              <a:buFont typeface="PT Sans"/>
              <a:defRPr sz="1800">
                <a:latin typeface="Open Sans"/>
                <a:ea typeface="Open Sans"/>
                <a:cs typeface="Open Sans"/>
                <a:sym typeface="Open Sans"/>
              </a:defRPr>
            </a:pPr>
            <a:r>
              <a:t>For passengers in Alaska and Hawai’i and…</a:t>
            </a:r>
          </a:p>
          <a:p>
            <a:pPr marL="171450" indent="-184150">
              <a:lnSpc>
                <a:spcPct val="100000"/>
              </a:lnSpc>
              <a:buSzPts val="1800"/>
              <a:buFont typeface="PT Sans"/>
              <a:defRPr sz="1800">
                <a:latin typeface="Open Sans"/>
                <a:ea typeface="Open Sans"/>
                <a:cs typeface="Open Sans"/>
                <a:sym typeface="Open Sans"/>
              </a:defRPr>
            </a:pPr>
            <a:r>
              <a:t>Possible backup option if no pilot is available or if weather conditions keep our pilots grounded</a:t>
            </a:r>
          </a:p>
          <a:p>
            <a:pPr marL="171450" indent="-184150">
              <a:lnSpc>
                <a:spcPct val="100000"/>
              </a:lnSpc>
              <a:buSzPts val="1800"/>
              <a:buFont typeface="PT Sans"/>
              <a:defRPr sz="1800">
                <a:latin typeface="Open Sans"/>
                <a:ea typeface="Open Sans"/>
                <a:cs typeface="Open Sans"/>
                <a:sym typeface="Open Sans"/>
              </a:defRPr>
            </a:pPr>
            <a:r>
              <a:t>Compassion flights at AFW discretion using donated miles</a:t>
            </a:r>
          </a:p>
        </p:txBody>
      </p:sp>
      <p:pic>
        <p:nvPicPr>
          <p:cNvPr id="153" name="Google Shape;159;p7" descr="Google Shape;159;p7"/>
          <p:cNvPicPr>
            <a:picLocks noChangeAspect="1"/>
          </p:cNvPicPr>
          <p:nvPr/>
        </p:nvPicPr>
        <p:blipFill>
          <a:blip r:embed="rId2">
            <a:extLst/>
          </a:blip>
          <a:stretch>
            <a:fillRect/>
          </a:stretch>
        </p:blipFill>
        <p:spPr>
          <a:xfrm>
            <a:off x="5604648" y="3608880"/>
            <a:ext cx="3391870" cy="986979"/>
          </a:xfrm>
          <a:prstGeom prst="rect">
            <a:avLst/>
          </a:prstGeom>
          <a:ln w="12700">
            <a:miter lim="400000"/>
          </a:ln>
        </p:spPr>
      </p:pic>
      <p:pic>
        <p:nvPicPr>
          <p:cNvPr id="154" name="Google Shape;160;p7" descr="Google Shape;160;p7"/>
          <p:cNvPicPr>
            <a:picLocks noChangeAspect="1"/>
          </p:cNvPicPr>
          <p:nvPr/>
        </p:nvPicPr>
        <p:blipFill>
          <a:blip r:embed="rId3">
            <a:extLst/>
          </a:blip>
          <a:srcRect l="0" t="18366" r="0" b="12209"/>
          <a:stretch>
            <a:fillRect/>
          </a:stretch>
        </p:blipFill>
        <p:spPr>
          <a:xfrm>
            <a:off x="6127341" y="5280504"/>
            <a:ext cx="2828419" cy="885103"/>
          </a:xfrm>
          <a:prstGeom prst="rect">
            <a:avLst/>
          </a:prstGeom>
          <a:ln w="12700">
            <a:miter lim="400000"/>
          </a:ln>
        </p:spPr>
      </p:pic>
      <p:pic>
        <p:nvPicPr>
          <p:cNvPr id="155" name="Google Shape;161;p7" descr="Google Shape;161;p7"/>
          <p:cNvPicPr>
            <a:picLocks noChangeAspect="1"/>
          </p:cNvPicPr>
          <p:nvPr/>
        </p:nvPicPr>
        <p:blipFill>
          <a:blip r:embed="rId4">
            <a:extLst/>
          </a:blip>
          <a:stretch>
            <a:fillRect/>
          </a:stretch>
        </p:blipFill>
        <p:spPr>
          <a:xfrm>
            <a:off x="4713130" y="4554444"/>
            <a:ext cx="2828420" cy="790354"/>
          </a:xfrm>
          <a:prstGeom prst="rect">
            <a:avLst/>
          </a:prstGeom>
          <a:ln w="12700">
            <a:miter lim="400000"/>
          </a:ln>
        </p:spPr>
      </p:pic>
      <p:pic>
        <p:nvPicPr>
          <p:cNvPr id="156" name="Picture 4" descr="Picture 4"/>
          <p:cNvPicPr>
            <a:picLocks noChangeAspect="1"/>
          </p:cNvPicPr>
          <p:nvPr/>
        </p:nvPicPr>
        <p:blipFill>
          <a:blip r:embed="rId5">
            <a:extLst/>
          </a:blip>
          <a:stretch>
            <a:fillRect/>
          </a:stretch>
        </p:blipFill>
        <p:spPr>
          <a:xfrm>
            <a:off x="5435529" y="2914657"/>
            <a:ext cx="1720708" cy="623758"/>
          </a:xfrm>
          <a:prstGeom prst="rect">
            <a:avLst/>
          </a:prstGeom>
          <a:ln w="12700">
            <a:miter lim="400000"/>
          </a:ln>
        </p:spPr>
      </p:pic>
      <p:pic>
        <p:nvPicPr>
          <p:cNvPr id="157" name="Picture 8" descr="Picture 8"/>
          <p:cNvPicPr>
            <a:picLocks noChangeAspect="1"/>
          </p:cNvPicPr>
          <p:nvPr/>
        </p:nvPicPr>
        <p:blipFill>
          <a:blip r:embed="rId6">
            <a:extLst/>
          </a:blip>
          <a:stretch>
            <a:fillRect/>
          </a:stretch>
        </p:blipFill>
        <p:spPr>
          <a:xfrm>
            <a:off x="4713130" y="566913"/>
            <a:ext cx="4750081" cy="3166722"/>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Google Shape;169;p8"/>
          <p:cNvSpPr txBox="1"/>
          <p:nvPr/>
        </p:nvSpPr>
        <p:spPr>
          <a:xfrm>
            <a:off x="542680" y="312236"/>
            <a:ext cx="8555595" cy="8280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b="1" sz="4800">
                <a:solidFill>
                  <a:srgbClr val="FFFFFF"/>
                </a:solidFill>
                <a:latin typeface="Open Sans"/>
                <a:ea typeface="Open Sans"/>
                <a:cs typeface="Open Sans"/>
                <a:sym typeface="Open Sans"/>
              </a:defRPr>
            </a:lvl1pPr>
          </a:lstStyle>
          <a:p>
            <a:pPr/>
            <a:r>
              <a:t>Requesting a Flight</a:t>
            </a:r>
          </a:p>
        </p:txBody>
      </p:sp>
      <p:sp>
        <p:nvSpPr>
          <p:cNvPr id="160" name="Google Shape;170;p8"/>
          <p:cNvSpPr txBox="1"/>
          <p:nvPr/>
        </p:nvSpPr>
        <p:spPr>
          <a:xfrm>
            <a:off x="395086" y="2013906"/>
            <a:ext cx="5039313" cy="46126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lvl="1" indent="457200">
              <a:defRPr sz="1800">
                <a:latin typeface="Avenir Next Medium"/>
                <a:ea typeface="Avenir Next Medium"/>
                <a:cs typeface="Avenir Next Medium"/>
                <a:sym typeface="Avenir Next Medium"/>
              </a:defRPr>
            </a:pPr>
          </a:p>
          <a:p>
            <a:pPr lvl="1" marL="742950" indent="-298450">
              <a:buClr>
                <a:srgbClr val="000000"/>
              </a:buClr>
              <a:buSzPts val="2000"/>
              <a:buFont typeface="PT Sans"/>
              <a:buChar char="•"/>
              <a:defRPr sz="2000">
                <a:latin typeface="Open Sans"/>
                <a:ea typeface="Open Sans"/>
                <a:cs typeface="Open Sans"/>
                <a:sym typeface="Open Sans"/>
              </a:defRPr>
            </a:pPr>
            <a:r>
              <a:t>Request at </a:t>
            </a:r>
            <a:r>
              <a:rPr u="sng">
                <a:solidFill>
                  <a:srgbClr val="0563C1"/>
                </a:solidFill>
                <a:uFill>
                  <a:solidFill>
                    <a:srgbClr val="0563C1"/>
                  </a:solidFill>
                </a:uFill>
                <a:hlinkClick r:id="rId2" invalidUrl="" action="" tgtFrame="" tooltip="" history="1" highlightClick="0" endSnd="0"/>
              </a:rPr>
              <a:t>www.angelflightwest.org</a:t>
            </a:r>
            <a:r>
              <a:t> or by calling (310) 390-2958. </a:t>
            </a:r>
          </a:p>
          <a:p>
            <a:pPr lvl="1" marL="171450" indent="400050">
              <a:defRPr sz="2000">
                <a:latin typeface="Open Sans"/>
                <a:ea typeface="Open Sans"/>
                <a:cs typeface="Open Sans"/>
                <a:sym typeface="Open Sans"/>
              </a:defRPr>
            </a:pPr>
          </a:p>
          <a:p>
            <a:pPr lvl="1" marL="742950" indent="-298450">
              <a:buClr>
                <a:srgbClr val="000000"/>
              </a:buClr>
              <a:buSzPts val="2000"/>
              <a:buFont typeface="PT Sans"/>
              <a:buChar char="•"/>
              <a:defRPr sz="2000">
                <a:latin typeface="Open Sans"/>
                <a:ea typeface="Open Sans"/>
                <a:cs typeface="Open Sans"/>
                <a:sym typeface="Open Sans"/>
              </a:defRPr>
            </a:pPr>
            <a:r>
              <a:t>Initial request can come directly from passenger or medical/social work professional.</a:t>
            </a:r>
          </a:p>
          <a:p>
            <a:pPr lvl="1" marL="171450" indent="400050">
              <a:defRPr sz="2000">
                <a:latin typeface="Open Sans"/>
                <a:ea typeface="Open Sans"/>
                <a:cs typeface="Open Sans"/>
                <a:sym typeface="Open Sans"/>
              </a:defRPr>
            </a:pPr>
          </a:p>
          <a:p>
            <a:pPr lvl="1" marL="742950" indent="-298450">
              <a:buClr>
                <a:srgbClr val="000000"/>
              </a:buClr>
              <a:buSzPts val="2000"/>
              <a:buFont typeface="PT Sans"/>
              <a:buChar char="•"/>
              <a:defRPr sz="2000">
                <a:latin typeface="Avenir Next Medium"/>
                <a:ea typeface="Avenir Next Medium"/>
                <a:cs typeface="Avenir Next Medium"/>
                <a:sym typeface="Avenir Next Medium"/>
              </a:defRPr>
            </a:pPr>
            <a:r>
              <a:rPr>
                <a:latin typeface="Open Sans"/>
                <a:ea typeface="Open Sans"/>
                <a:cs typeface="Open Sans"/>
                <a:sym typeface="Open Sans"/>
              </a:rPr>
              <a:t>Repeat passengers can request additional flights directly after initial flight.</a:t>
            </a:r>
            <a:r>
              <a:t> </a:t>
            </a:r>
          </a:p>
          <a:p>
            <a:pPr lvl="1" marL="171450" indent="400050" algn="just">
              <a:defRPr sz="1800">
                <a:latin typeface="Open Sans"/>
                <a:ea typeface="Open Sans"/>
                <a:cs typeface="Open Sans"/>
                <a:sym typeface="Open Sans"/>
              </a:defRPr>
            </a:pPr>
          </a:p>
          <a:p>
            <a:pPr lvl="1" indent="457200" algn="just">
              <a:defRPr sz="1800">
                <a:latin typeface="Open Sans"/>
                <a:ea typeface="Open Sans"/>
                <a:cs typeface="Open Sans"/>
                <a:sym typeface="Open Sans"/>
              </a:defRPr>
            </a:pPr>
          </a:p>
          <a:p>
            <a:pPr lvl="1" indent="457200" algn="just">
              <a:defRPr sz="1800">
                <a:latin typeface="Open Sans"/>
                <a:ea typeface="Open Sans"/>
                <a:cs typeface="Open Sans"/>
                <a:sym typeface="Open Sans"/>
              </a:defRPr>
            </a:pPr>
          </a:p>
        </p:txBody>
      </p:sp>
      <p:pic>
        <p:nvPicPr>
          <p:cNvPr id="161" name="Google Shape;171;p8" descr="Google Shape;171;p8"/>
          <p:cNvPicPr>
            <a:picLocks noChangeAspect="1"/>
          </p:cNvPicPr>
          <p:nvPr/>
        </p:nvPicPr>
        <p:blipFill>
          <a:blip r:embed="rId3">
            <a:extLst/>
          </a:blip>
          <a:stretch>
            <a:fillRect/>
          </a:stretch>
        </p:blipFill>
        <p:spPr>
          <a:xfrm>
            <a:off x="5985188" y="1858522"/>
            <a:ext cx="2809450" cy="3962354"/>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 name="TextBox 1"/>
          <p:cNvSpPr txBox="1"/>
          <p:nvPr/>
        </p:nvSpPr>
        <p:spPr>
          <a:xfrm>
            <a:off x="852327" y="2505451"/>
            <a:ext cx="7439346" cy="3317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sz="2000">
                <a:latin typeface="Open Sans"/>
                <a:ea typeface="Open Sans"/>
                <a:cs typeface="Open Sans"/>
                <a:sym typeface="Open Sans"/>
              </a:defRPr>
            </a:pPr>
            <a:r>
              <a:t>Free, online, self-paced, NASW accredited CME course for social workers, brought to you by Angel Flight West. </a:t>
            </a:r>
          </a:p>
          <a:p>
            <a:pPr>
              <a:defRPr>
                <a:latin typeface="Open Sans"/>
                <a:ea typeface="Open Sans"/>
                <a:cs typeface="Open Sans"/>
                <a:sym typeface="Open Sans"/>
              </a:defRPr>
            </a:pPr>
          </a:p>
          <a:p>
            <a:pPr>
              <a:defRPr>
                <a:latin typeface="Open Sans"/>
                <a:ea typeface="Open Sans"/>
                <a:cs typeface="Open Sans"/>
                <a:sym typeface="Open Sans"/>
              </a:defRPr>
            </a:pPr>
            <a:r>
              <a:t>According to Health Outreach Partners, transportation is the #2 barrier to healthcare in the US, second only to cost. In this course, you will learn about a variety of transportation options for your patients who need to travel for medical treatment The course will enable you to better serve patients who need to travel for diagnosis and treatment of rare diseases, cancer, second opinions, specialized surgery, pediatric care, and other chronic conditions. </a:t>
            </a:r>
          </a:p>
          <a:p>
            <a:pPr>
              <a:defRPr>
                <a:latin typeface="Open Sans"/>
                <a:ea typeface="Open Sans"/>
                <a:cs typeface="Open Sans"/>
                <a:sym typeface="Open Sans"/>
              </a:defRPr>
            </a:pPr>
          </a:p>
          <a:p>
            <a:pPr>
              <a:defRPr>
                <a:latin typeface="Open Sans"/>
                <a:ea typeface="Open Sans"/>
                <a:cs typeface="Open Sans"/>
                <a:sym typeface="Open Sans"/>
              </a:defRPr>
            </a:pPr>
            <a:r>
              <a:t>Register for free any time at </a:t>
            </a:r>
            <a:r>
              <a:rPr b="1"/>
              <a:t>cme.angelflightwest.org</a:t>
            </a:r>
            <a:r>
              <a:t>. </a:t>
            </a:r>
          </a:p>
          <a:p>
            <a:pPr>
              <a:defRPr>
                <a:latin typeface="Open Sans"/>
                <a:ea typeface="Open Sans"/>
                <a:cs typeface="Open Sans"/>
                <a:sym typeface="Open Sans"/>
              </a:defRPr>
            </a:pPr>
          </a:p>
          <a:p>
            <a:pPr>
              <a:defRPr>
                <a:latin typeface="Open Sans"/>
                <a:ea typeface="Open Sans"/>
                <a:cs typeface="Open Sans"/>
                <a:sym typeface="Open Sans"/>
              </a:defRPr>
            </a:pPr>
          </a:p>
          <a:p>
            <a:pPr>
              <a:defRPr i="1">
                <a:latin typeface="Open Sans"/>
                <a:ea typeface="Open Sans"/>
                <a:cs typeface="Open Sans"/>
                <a:sym typeface="Open Sans"/>
              </a:defRPr>
            </a:pPr>
          </a:p>
          <a:p>
            <a:pPr>
              <a:defRPr i="1">
                <a:latin typeface="Avenir Next Ultra Light"/>
                <a:ea typeface="Avenir Next Ultra Light"/>
                <a:cs typeface="Avenir Next Ultra Light"/>
                <a:sym typeface="Avenir Next Ultra Light"/>
              </a:defRPr>
            </a:pPr>
            <a:r>
              <a:rPr>
                <a:latin typeface="Open Sans"/>
                <a:ea typeface="Open Sans"/>
                <a:cs typeface="Open Sans"/>
                <a:sym typeface="Open Sans"/>
              </a:rPr>
              <a:t>Accredited by the NASW for 1.5 CME hours. Accreditation pending in Oregon and Idaho.</a:t>
            </a:r>
            <a:r>
              <a:t> </a:t>
            </a:r>
          </a:p>
        </p:txBody>
      </p:sp>
      <p:sp>
        <p:nvSpPr>
          <p:cNvPr id="164" name="Google Shape;185;p10"/>
          <p:cNvSpPr txBox="1"/>
          <p:nvPr/>
        </p:nvSpPr>
        <p:spPr>
          <a:xfrm>
            <a:off x="380142" y="296453"/>
            <a:ext cx="8383715" cy="7010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b="1" sz="4000">
                <a:solidFill>
                  <a:srgbClr val="FFFFFF"/>
                </a:solidFill>
                <a:latin typeface="Open Sans"/>
                <a:ea typeface="Open Sans"/>
                <a:cs typeface="Open Sans"/>
                <a:sym typeface="Open Sans"/>
              </a:defRPr>
            </a:lvl1pPr>
          </a:lstStyle>
          <a:p>
            <a:pPr/>
            <a:r>
              <a:t>Guide to Medical Transportation</a:t>
            </a:r>
          </a:p>
        </p:txBody>
      </p:sp>
      <p:sp>
        <p:nvSpPr>
          <p:cNvPr id="165" name="Google Shape;185;p10"/>
          <p:cNvSpPr txBox="1"/>
          <p:nvPr/>
        </p:nvSpPr>
        <p:spPr>
          <a:xfrm>
            <a:off x="442415" y="1843709"/>
            <a:ext cx="7439336" cy="5740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b="1" sz="3200">
                <a:solidFill>
                  <a:srgbClr val="4A7BAD"/>
                </a:solidFill>
                <a:latin typeface="Open Sans"/>
                <a:ea typeface="Open Sans"/>
                <a:cs typeface="Open Sans"/>
                <a:sym typeface="Open Sans"/>
              </a:defRPr>
            </a:lvl1pPr>
          </a:lstStyle>
          <a:p>
            <a:pPr/>
            <a:r>
              <a:t>For healthcare professionals</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Google Shape;185;p10"/>
          <p:cNvSpPr txBox="1"/>
          <p:nvPr/>
        </p:nvSpPr>
        <p:spPr>
          <a:xfrm>
            <a:off x="714559" y="296453"/>
            <a:ext cx="8383715" cy="8280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b="1" sz="4800">
                <a:solidFill>
                  <a:srgbClr val="FFFFFF"/>
                </a:solidFill>
                <a:latin typeface="Open Sans"/>
                <a:ea typeface="Open Sans"/>
                <a:cs typeface="Open Sans"/>
                <a:sym typeface="Open Sans"/>
              </a:defRPr>
            </a:lvl1pPr>
          </a:lstStyle>
          <a:p>
            <a:pPr/>
            <a:r>
              <a:t>Contacts</a:t>
            </a:r>
          </a:p>
        </p:txBody>
      </p:sp>
      <p:sp>
        <p:nvSpPr>
          <p:cNvPr id="168" name="Google Shape;186;p10"/>
          <p:cNvSpPr txBox="1"/>
          <p:nvPr/>
        </p:nvSpPr>
        <p:spPr>
          <a:xfrm>
            <a:off x="714560" y="1642399"/>
            <a:ext cx="7639386" cy="23520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lgn="ctr">
              <a:defRPr sz="1800">
                <a:latin typeface="Open Sans"/>
                <a:ea typeface="Open Sans"/>
                <a:cs typeface="Open Sans"/>
                <a:sym typeface="Open Sans"/>
              </a:defRPr>
            </a:pPr>
            <a:r>
              <a:t>For more information about Angel Flight West</a:t>
            </a:r>
          </a:p>
          <a:p>
            <a:pPr algn="ctr">
              <a:defRPr sz="1800">
                <a:latin typeface="Open Sans"/>
                <a:ea typeface="Open Sans"/>
                <a:cs typeface="Open Sans"/>
                <a:sym typeface="Open Sans"/>
              </a:defRPr>
            </a:pPr>
            <a:r>
              <a:t>please visit our website:</a:t>
            </a:r>
            <a:endParaRPr sz="3200">
              <a:solidFill>
                <a:srgbClr val="167FC3"/>
              </a:solidFill>
            </a:endParaRPr>
          </a:p>
          <a:p>
            <a:pPr algn="ctr">
              <a:defRPr b="1" sz="4000">
                <a:solidFill>
                  <a:srgbClr val="167FC3"/>
                </a:solidFill>
                <a:latin typeface="Open Sans"/>
                <a:ea typeface="Open Sans"/>
                <a:cs typeface="Open Sans"/>
                <a:sym typeface="Open Sans"/>
              </a:defRPr>
            </a:pPr>
            <a:r>
              <a:t>  www.AngelFlightWest.org</a:t>
            </a:r>
            <a:endParaRPr sz="1800"/>
          </a:p>
          <a:p>
            <a:pPr algn="ctr">
              <a:defRPr sz="3600">
                <a:latin typeface="Open Sans"/>
                <a:ea typeface="Open Sans"/>
                <a:cs typeface="Open Sans"/>
                <a:sym typeface="Open Sans"/>
              </a:defRPr>
            </a:pPr>
            <a:r>
              <a:t>(310) 390-2958</a:t>
            </a:r>
          </a:p>
          <a:p>
            <a:pPr algn="ctr">
              <a:defRPr sz="3600">
                <a:solidFill>
                  <a:srgbClr val="167FC3"/>
                </a:solidFill>
                <a:latin typeface="Open Sans"/>
                <a:ea typeface="Open Sans"/>
                <a:cs typeface="Open Sans"/>
                <a:sym typeface="Open Sans"/>
              </a:defRPr>
            </a:pPr>
            <a:r>
              <a:t>info@angelflightwest.org</a:t>
            </a:r>
          </a:p>
        </p:txBody>
      </p:sp>
      <p:sp>
        <p:nvSpPr>
          <p:cNvPr id="169" name="Google Shape;187;p10"/>
          <p:cNvSpPr txBox="1"/>
          <p:nvPr/>
        </p:nvSpPr>
        <p:spPr>
          <a:xfrm>
            <a:off x="1106936" y="4560997"/>
            <a:ext cx="6854634" cy="11709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lgn="ctr">
              <a:defRPr b="1" sz="2800">
                <a:solidFill>
                  <a:srgbClr val="167FC3"/>
                </a:solidFill>
                <a:latin typeface="Open Sans"/>
                <a:ea typeface="Open Sans"/>
                <a:cs typeface="Open Sans"/>
                <a:sym typeface="Open Sans"/>
              </a:defRPr>
            </a:pPr>
            <a:r>
              <a:t>Ivan Martinez, Director of Outreach </a:t>
            </a:r>
          </a:p>
          <a:p>
            <a:pPr algn="ctr">
              <a:defRPr sz="1800">
                <a:latin typeface="Open Sans"/>
                <a:ea typeface="Open Sans"/>
                <a:cs typeface="Open Sans"/>
                <a:sym typeface="Open Sans"/>
              </a:defRPr>
            </a:pPr>
            <a:r>
              <a:t>(310) 390-2958 ext.115</a:t>
            </a:r>
          </a:p>
          <a:p>
            <a:pPr algn="ctr">
              <a:defRPr sz="2400">
                <a:solidFill>
                  <a:srgbClr val="167FC3"/>
                </a:solidFill>
                <a:latin typeface="Open Sans"/>
                <a:ea typeface="Open Sans"/>
                <a:cs typeface="Open Sans"/>
                <a:sym typeface="Open Sans"/>
              </a:defRPr>
            </a:pPr>
            <a:r>
              <a:t>IvanM@angelflightwest.org</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Arial"/>
        <a:ea typeface="Arial"/>
        <a:cs typeface="Arial"/>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Arial"/>
        <a:ea typeface="Arial"/>
        <a:cs typeface="Arial"/>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